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6"/>
  </p:notesMasterIdLst>
  <p:handoutMasterIdLst>
    <p:handoutMasterId r:id="rId27"/>
  </p:handoutMasterIdLst>
  <p:sldIdLst>
    <p:sldId id="258" r:id="rId3"/>
    <p:sldId id="261" r:id="rId4"/>
    <p:sldId id="299" r:id="rId5"/>
    <p:sldId id="296" r:id="rId6"/>
    <p:sldId id="300" r:id="rId7"/>
    <p:sldId id="304" r:id="rId8"/>
    <p:sldId id="321" r:id="rId9"/>
    <p:sldId id="305" r:id="rId10"/>
    <p:sldId id="322" r:id="rId11"/>
    <p:sldId id="306" r:id="rId12"/>
    <p:sldId id="317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20" r:id="rId22"/>
    <p:sldId id="315" r:id="rId23"/>
    <p:sldId id="316" r:id="rId24"/>
    <p:sldId id="291" r:id="rId25"/>
  </p:sldIdLst>
  <p:sldSz cx="9144000" cy="6858000" type="letter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B149"/>
    <a:srgbClr val="CF524F"/>
    <a:srgbClr val="993300"/>
    <a:srgbClr val="160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88" autoAdjust="0"/>
    <p:restoredTop sz="90629" autoAdjust="0"/>
  </p:normalViewPr>
  <p:slideViewPr>
    <p:cSldViewPr snapToGrid="0" snapToObjects="1">
      <p:cViewPr varScale="1">
        <p:scale>
          <a:sx n="66" d="100"/>
          <a:sy n="66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6" tIns="46243" rIns="92486" bIns="4624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86" tIns="46243" rIns="92486" bIns="46243" rtlCol="0"/>
          <a:lstStyle>
            <a:lvl1pPr algn="r">
              <a:defRPr sz="1200"/>
            </a:lvl1pPr>
          </a:lstStyle>
          <a:p>
            <a:fld id="{82D54F4F-23CA-4754-824D-A34633C99CE3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6" tIns="46243" rIns="92486" bIns="4624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lIns="92486" tIns="46243" rIns="92486" bIns="46243" rtlCol="0" anchor="b"/>
          <a:lstStyle>
            <a:lvl1pPr algn="r">
              <a:defRPr sz="1200"/>
            </a:lvl1pPr>
          </a:lstStyle>
          <a:p>
            <a:fld id="{34B0E590-DD49-4700-92EC-D4401E4D7D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521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6" tIns="46243" rIns="92486" bIns="4624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86" tIns="46243" rIns="92486" bIns="46243" rtlCol="0"/>
          <a:lstStyle>
            <a:lvl1pPr algn="r">
              <a:defRPr sz="1200"/>
            </a:lvl1pPr>
          </a:lstStyle>
          <a:p>
            <a:fld id="{D8C45AB1-1956-40FD-B54F-0D7DB2717890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6" tIns="46243" rIns="92486" bIns="4624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6" tIns="46243" rIns="92486" bIns="4624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6" tIns="46243" rIns="92486" bIns="4624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lIns="92486" tIns="46243" rIns="92486" bIns="46243" rtlCol="0" anchor="b"/>
          <a:lstStyle>
            <a:lvl1pPr algn="r">
              <a:defRPr sz="1200"/>
            </a:lvl1pPr>
          </a:lstStyle>
          <a:p>
            <a:fld id="{1975FE29-BF7E-4707-9C76-2FA2425677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8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89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80%</a:t>
            </a:r>
            <a:r>
              <a:rPr lang="en-US" baseline="0" dirty="0" smtClean="0"/>
              <a:t> of all portables are between Zoning Region 1&amp;2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663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472 additional students in current K-2 that will</a:t>
            </a:r>
            <a:r>
              <a:rPr lang="en-US" baseline="0" dirty="0" smtClean="0"/>
              <a:t> put us 18 classrooms above current middle school capacity</a:t>
            </a:r>
            <a:endParaRPr lang="en-US" dirty="0" smtClean="0"/>
          </a:p>
          <a:p>
            <a:r>
              <a:rPr lang="en-US" dirty="0" smtClean="0"/>
              <a:t>314 additional</a:t>
            </a:r>
            <a:r>
              <a:rPr lang="en-US" baseline="0" dirty="0" smtClean="0"/>
              <a:t> </a:t>
            </a:r>
            <a:r>
              <a:rPr lang="en-US" dirty="0" smtClean="0"/>
              <a:t>students in current K-3 that will</a:t>
            </a:r>
            <a:r>
              <a:rPr lang="en-US" baseline="0" dirty="0" smtClean="0"/>
              <a:t> put us 11 classrooms above current high school capacity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231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86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CMCSS Building Program </a:t>
            </a:r>
          </a:p>
          <a:p>
            <a:r>
              <a:rPr lang="en-US" dirty="0" smtClean="0"/>
              <a:t>Budget</a:t>
            </a:r>
            <a:r>
              <a:rPr lang="en-US" baseline="0" dirty="0" smtClean="0"/>
              <a:t> Committee and CMCSS came up with approved by a resolution by County Commissioners</a:t>
            </a:r>
          </a:p>
          <a:p>
            <a:r>
              <a:rPr lang="en-US" dirty="0" smtClean="0"/>
              <a:t>4 Projects were bid on Jan 2018 for $14,570,746</a:t>
            </a:r>
            <a:r>
              <a:rPr lang="en-US" baseline="0" dirty="0" smtClean="0"/>
              <a:t> million dollars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2B28F-FCAF-4F2E-B9EF-A8B86C4491D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35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Started in March proceeding</a:t>
            </a:r>
            <a:r>
              <a:rPr lang="en-US" baseline="0" dirty="0" smtClean="0"/>
              <a:t> on schedule as of September. </a:t>
            </a:r>
          </a:p>
          <a:p>
            <a:r>
              <a:rPr lang="en-US" baseline="0" dirty="0" smtClean="0"/>
              <a:t>Approximately 60 % complete and on benchmark as of today. </a:t>
            </a:r>
          </a:p>
          <a:p>
            <a:r>
              <a:rPr lang="en-US" baseline="0" dirty="0" smtClean="0"/>
              <a:t>They are approaching 80% complete with minor impacts do to weather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617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last stages of Construction </a:t>
            </a:r>
          </a:p>
          <a:p>
            <a:r>
              <a:rPr lang="en-US" dirty="0" smtClean="0"/>
              <a:t>making preparation for turn over in Nov +</a:t>
            </a:r>
            <a:r>
              <a:rPr lang="en-US" baseline="0" dirty="0" smtClean="0"/>
              <a:t> Dec timeframe with being operational in Jan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693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868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12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16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279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93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22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2B28F-FCAF-4F2E-B9EF-A8B86C4491D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35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492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608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update with correct 20</a:t>
            </a:r>
            <a:r>
              <a:rPr lang="en-US" baseline="30000" dirty="0" smtClean="0"/>
              <a:t>th</a:t>
            </a:r>
            <a:r>
              <a:rPr lang="en-US" dirty="0" smtClean="0"/>
              <a:t> and 40</a:t>
            </a:r>
            <a:r>
              <a:rPr lang="en-US" baseline="30000" dirty="0" smtClean="0"/>
              <a:t>th</a:t>
            </a:r>
            <a:r>
              <a:rPr lang="en-US" dirty="0" smtClean="0"/>
              <a:t> day numbers for this year when we receive them from Richard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66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need to update when 40</a:t>
            </a:r>
            <a:r>
              <a:rPr lang="en-US" baseline="30000" dirty="0" smtClean="0"/>
              <a:t>th</a:t>
            </a:r>
            <a:r>
              <a:rPr lang="en-US" baseline="0" dirty="0" smtClean="0"/>
              <a:t> day info comes 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50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Elementary yearly growth</a:t>
            </a:r>
            <a:r>
              <a:rPr lang="en-US" baseline="0" dirty="0" smtClean="0"/>
              <a:t> trend of 12 classrooms</a:t>
            </a:r>
          </a:p>
          <a:p>
            <a:r>
              <a:rPr lang="en-US" baseline="0" dirty="0" smtClean="0"/>
              <a:t>Middle yearly growth trend of 18.5 classrooms </a:t>
            </a:r>
          </a:p>
          <a:p>
            <a:r>
              <a:rPr lang="en-US" baseline="0" dirty="0" smtClean="0"/>
              <a:t>High yearly growth trend of 11 classrooms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75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 the addition</a:t>
            </a:r>
            <a:r>
              <a:rPr lang="en-US" baseline="0" dirty="0" smtClean="0"/>
              <a:t> are completed and in use</a:t>
            </a:r>
          </a:p>
          <a:p>
            <a:r>
              <a:rPr lang="en-US" baseline="0" dirty="0" smtClean="0"/>
              <a:t>NEMS will be 97%/86%</a:t>
            </a:r>
          </a:p>
          <a:p>
            <a:r>
              <a:rPr lang="en-US" baseline="0" dirty="0" smtClean="0"/>
              <a:t>NEHS will be 85%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298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 the addition</a:t>
            </a:r>
            <a:r>
              <a:rPr lang="en-US" baseline="0" dirty="0" smtClean="0"/>
              <a:t> are completed and in use</a:t>
            </a:r>
          </a:p>
          <a:p>
            <a:r>
              <a:rPr lang="en-US" baseline="0" dirty="0" smtClean="0"/>
              <a:t>NEMS will be 97%/86%</a:t>
            </a:r>
          </a:p>
          <a:p>
            <a:r>
              <a:rPr lang="en-US" baseline="0" dirty="0" smtClean="0"/>
              <a:t>NEHS will be 85%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298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/>
            <a:r>
              <a:rPr lang="en-US" dirty="0" smtClean="0"/>
              <a:t>Once the addition</a:t>
            </a:r>
            <a:r>
              <a:rPr lang="en-US" baseline="0" dirty="0" smtClean="0"/>
              <a:t> are completed</a:t>
            </a:r>
          </a:p>
          <a:p>
            <a:r>
              <a:rPr lang="en-US" dirty="0" smtClean="0"/>
              <a:t>Barkers Mill will</a:t>
            </a:r>
            <a:r>
              <a:rPr lang="en-US" baseline="0" dirty="0" smtClean="0"/>
              <a:t> be 94%/81%</a:t>
            </a:r>
          </a:p>
          <a:p>
            <a:r>
              <a:rPr lang="en-US" baseline="0" dirty="0" smtClean="0"/>
              <a:t>Minglewood will be 83%/78%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57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/>
            <a:r>
              <a:rPr lang="en-US" dirty="0" smtClean="0"/>
              <a:t>Once the addition</a:t>
            </a:r>
            <a:r>
              <a:rPr lang="en-US" baseline="0" dirty="0" smtClean="0"/>
              <a:t> are completed</a:t>
            </a:r>
          </a:p>
          <a:p>
            <a:r>
              <a:rPr lang="en-US" dirty="0" smtClean="0"/>
              <a:t>Barkers Mill will</a:t>
            </a:r>
            <a:r>
              <a:rPr lang="en-US" baseline="0" dirty="0" smtClean="0"/>
              <a:t> be 94%/81%</a:t>
            </a:r>
          </a:p>
          <a:p>
            <a:r>
              <a:rPr lang="en-US" baseline="0" dirty="0" smtClean="0"/>
              <a:t>Minglewood will be 83%/78%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E29-BF7E-4707-9C76-2FA24256777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57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750" y="3375705"/>
            <a:ext cx="6825341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854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D7E4C-7248-8040-95C4-BBAD8ACE3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65A6B-C97C-9548-B7CB-6FC252EE6A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28C70-A84A-C44D-BC30-C69685619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265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6F11-7F3C-A947-BF4C-B82C05A79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B9933-14FE-DD44-BDD6-A321D317D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2368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E7CD05-50B0-7048-88E0-4CFC8CF6B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86A16-347D-4A48-96A9-20A9B06F29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9980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F324-F5C4-564A-A8B2-74157F5A8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B4861-5FC2-C049-985D-64012FEE3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9690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EB05E-B0A6-A64C-A9BA-942E485A7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9461D-DC30-C342-AD73-BADCA5D40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650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DD795-89B2-6C49-B2B8-E585EFF1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9CD90-E303-5D45-87CB-BBD7C1AF8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69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2E98B-2645-8048-BC84-82B4AAF37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EFE06-CDBA-8944-BD24-7255671E4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85BC6-A51B-F444-AC8F-97F03DE46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652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B273-3BE0-514F-8703-5DEF8530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46339-8F18-4D47-BD91-024784E52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C79615-612A-704D-B47F-80FCE2F44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7B39BF-15DD-A148-9760-DCC756BC7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78B826-000C-EA4B-B495-B223B8CB9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654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E7CA-A388-8044-A87F-293176355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238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05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9993E-5834-1549-9FC1-398F4E6EC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E8E34-DEEB-344D-A3B5-9DBD716A0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EDCDE-FB13-EF42-BB45-90701418F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069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0158E-83F2-354D-8426-7C0161EAB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0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AE0857-44D6-C64B-B8BC-C010780B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CC7AA-B57F-7340-94FF-6C48B63A0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760A83-986F-6B4E-B2B4-41B86EC79B6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6778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1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10343" y="1804600"/>
            <a:ext cx="676469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Addressing Student Capacity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Operational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Briefing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October 2018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93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111"/>
            <a:ext cx="9144000" cy="7096808"/>
            <a:chOff x="0" y="1489868"/>
            <a:chExt cx="6553200" cy="5297488"/>
          </a:xfrm>
        </p:grpSpPr>
        <p:pic>
          <p:nvPicPr>
            <p:cNvPr id="9" name="Picture 5" descr="zonereg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89868"/>
              <a:ext cx="6553200" cy="5297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4495800" y="2438400"/>
              <a:ext cx="131445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Region 1</a:t>
              </a: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759579" y="2128043"/>
              <a:ext cx="14097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Region 2</a:t>
              </a: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990600" y="3509168"/>
              <a:ext cx="126829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Region 3</a:t>
              </a: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4299247" y="4144962"/>
              <a:ext cx="126829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Region 4</a:t>
              </a: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2239176" y="4724400"/>
              <a:ext cx="126829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Region 5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</a:rPr>
              <a:t>CMCSS Portable </a:t>
            </a:r>
            <a:r>
              <a:rPr lang="en-US" sz="3000" b="1" dirty="0" smtClean="0">
                <a:ln w="10541" cmpd="sng">
                  <a:solidFill>
                    <a:schemeClr val="tx1"/>
                  </a:solidFill>
                  <a:prstDash val="solid"/>
                </a:ln>
              </a:rPr>
              <a:t>Distribution By Zoning </a:t>
            </a:r>
            <a:r>
              <a:rPr lang="en-US" sz="3000" b="1" dirty="0">
                <a:ln w="10541" cmpd="sng">
                  <a:solidFill>
                    <a:schemeClr val="tx1"/>
                  </a:solidFill>
                  <a:prstDash val="solid"/>
                </a:ln>
              </a:rPr>
              <a:t>Regions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3902121" y="542441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894515" y="686584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894512" y="81510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87293" y="69194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93660" y="54297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187290" y="81591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499981" y="53767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500159" y="69194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504113" y="81591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782976" y="53767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072153" y="54190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373041" y="54190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668177" y="54190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963313" y="54190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258448" y="54190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782973" y="69194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782970" y="81510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72151" y="69194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373039" y="686584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668174" y="69194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963310" y="69194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6569481" y="54297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258446" y="686583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569479" y="691944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061831" y="81591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5373037" y="81591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5668173" y="81591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5963307" y="81510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258444" y="81591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3884663" y="131150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187289" y="128740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504113" y="128740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4764968" y="1274868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5054692" y="1257078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6569476" y="81591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5373036" y="95455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5668171" y="95455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5963306" y="947998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6258444" y="94799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6569477" y="953841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5357140" y="110703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5668173" y="110810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5357140" y="125171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5668173" y="1257078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5357140" y="138104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5668172" y="138104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6258444" y="110703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6569475" y="1104861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5967765" y="111070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6556316" y="1796109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6569482" y="194832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6271716" y="180463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6271717" y="163924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6550577" y="163924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6861781" y="164580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7156916" y="1645805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7452051" y="163924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4222058" y="476350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6563450" y="2109034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6845885" y="179828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7156918" y="179935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6845885" y="194296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7156918" y="194832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6273209" y="1951542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6273208" y="212262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7452050" y="1951542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4482996" y="476350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>
            <a:off x="7456510" y="180195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/>
          <p:cNvSpPr/>
          <p:nvPr/>
        </p:nvSpPr>
        <p:spPr>
          <a:xfrm>
            <a:off x="6929320" y="4107031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6643128" y="4107030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6634186" y="3950880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>
            <a:off x="6929321" y="3950880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>
            <a:off x="7224456" y="3944322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7228915" y="4107031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>
            <a:off x="1967155" y="255656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2246015" y="2556568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2557219" y="256312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>
            <a:off x="2852354" y="2563126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/>
          <p:cNvSpPr/>
          <p:nvPr/>
        </p:nvSpPr>
        <p:spPr>
          <a:xfrm>
            <a:off x="3147489" y="2556568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2853994" y="271927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1967155" y="271927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/>
          <p:cNvSpPr/>
          <p:nvPr/>
        </p:nvSpPr>
        <p:spPr>
          <a:xfrm>
            <a:off x="2226939" y="271927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2567245" y="2719277"/>
            <a:ext cx="178007" cy="1061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53370" y="5722726"/>
            <a:ext cx="2416752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u="sng" dirty="0" smtClean="0"/>
              <a:t>Portables in District</a:t>
            </a:r>
          </a:p>
          <a:p>
            <a:r>
              <a:rPr lang="en-US" sz="1600" dirty="0" smtClean="0"/>
              <a:t>Total = 83</a:t>
            </a:r>
          </a:p>
          <a:p>
            <a:r>
              <a:rPr lang="en-US" sz="1600" dirty="0" smtClean="0"/>
              <a:t>Square Footage = 85,201</a:t>
            </a:r>
          </a:p>
          <a:p>
            <a:r>
              <a:rPr lang="en-US" sz="1600" dirty="0" smtClean="0"/>
              <a:t>Number of Seats = 1,974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741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75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5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25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75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25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75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25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75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75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25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75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25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75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425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475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525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575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625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675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725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775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825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8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875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925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9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975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25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37314"/>
            <a:ext cx="9144000" cy="246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01" y="381000"/>
            <a:ext cx="8220558" cy="62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587224" y="2727954"/>
            <a:ext cx="8384842" cy="13810"/>
          </a:xfrm>
          <a:prstGeom prst="line">
            <a:avLst/>
          </a:prstGeom>
          <a:ln w="762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2898" y="2410494"/>
            <a:ext cx="8324850" cy="9525"/>
          </a:xfrm>
          <a:prstGeom prst="line">
            <a:avLst/>
          </a:prstGeom>
          <a:ln w="76200">
            <a:solidFill>
              <a:srgbClr val="73B14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72617" y="2071940"/>
            <a:ext cx="3301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73B1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HS Capacity per GL= 2735 (Current)</a:t>
            </a:r>
            <a:endParaRPr lang="en-US" sz="1600" b="1" dirty="0">
              <a:solidFill>
                <a:srgbClr val="73B1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9838" y="2727954"/>
            <a:ext cx="3345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 Capacity per GL= 2690 (Current)</a:t>
            </a:r>
            <a:endParaRPr lang="en-U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863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0343" y="2158578"/>
            <a:ext cx="67646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Facilities Planning and Construction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8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orm.brumblay\Documents\All CMCSS\BSE\18_19 proj\20 Yr Plan\Construction\18_23 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8" y="643811"/>
            <a:ext cx="8630062" cy="54620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4097"/>
            <a:ext cx="8229600" cy="77910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2017-2021 Building Program</a:t>
            </a:r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3605899" y="1340863"/>
            <a:ext cx="21531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Phase 1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7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637314"/>
            <a:ext cx="9144000" cy="246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88" y="110005"/>
            <a:ext cx="8216003" cy="635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 rot="18720637">
            <a:off x="4727222" y="1517682"/>
            <a:ext cx="1169869" cy="656683"/>
          </a:xfrm>
          <a:prstGeom prst="rightArrow">
            <a:avLst/>
          </a:pr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1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637314"/>
            <a:ext cx="9144000" cy="246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C:\Users\norm.brumblay\Documents\All CMCSS\All SCHOOLS\Additions\Timeline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9" y="878541"/>
            <a:ext cx="8975731" cy="561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40706" y="1102659"/>
            <a:ext cx="385482" cy="5360894"/>
          </a:xfrm>
          <a:prstGeom prst="rect">
            <a:avLst/>
          </a:prstGeom>
          <a:solidFill>
            <a:srgbClr val="FFFF00">
              <a:alpha val="3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124097"/>
            <a:ext cx="8229600" cy="77910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Timeline Design &amp; Construction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4658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4637314"/>
            <a:ext cx="9144000" cy="246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-49246" y="1011853"/>
            <a:ext cx="7155015" cy="5477069"/>
            <a:chOff x="192054" y="1011853"/>
            <a:chExt cx="7155015" cy="5477069"/>
          </a:xfrm>
        </p:grpSpPr>
        <p:pic>
          <p:nvPicPr>
            <p:cNvPr id="2050" name="Picture 2" descr="C:\Users\norm.brumblay\Documents\All CMCSS\All SCHOOLS\Additions\Resolutions\Minglewood Layout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54" y="1011853"/>
              <a:ext cx="7155015" cy="5477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 2"/>
            <p:cNvSpPr/>
            <p:nvPr/>
          </p:nvSpPr>
          <p:spPr>
            <a:xfrm>
              <a:off x="2311400" y="2216150"/>
              <a:ext cx="4921250" cy="4159250"/>
            </a:xfrm>
            <a:custGeom>
              <a:avLst/>
              <a:gdLst>
                <a:gd name="connsiteX0" fmla="*/ 4914900 w 4921250"/>
                <a:gd name="connsiteY0" fmla="*/ 4152900 h 4159250"/>
                <a:gd name="connsiteX1" fmla="*/ 4921250 w 4921250"/>
                <a:gd name="connsiteY1" fmla="*/ 3327400 h 4159250"/>
                <a:gd name="connsiteX2" fmla="*/ 4127500 w 4921250"/>
                <a:gd name="connsiteY2" fmla="*/ 3327400 h 4159250"/>
                <a:gd name="connsiteX3" fmla="*/ 4127500 w 4921250"/>
                <a:gd name="connsiteY3" fmla="*/ 2743200 h 4159250"/>
                <a:gd name="connsiteX4" fmla="*/ 2774950 w 4921250"/>
                <a:gd name="connsiteY4" fmla="*/ 2736850 h 4159250"/>
                <a:gd name="connsiteX5" fmla="*/ 2774950 w 4921250"/>
                <a:gd name="connsiteY5" fmla="*/ 2260600 h 4159250"/>
                <a:gd name="connsiteX6" fmla="*/ 4851400 w 4921250"/>
                <a:gd name="connsiteY6" fmla="*/ 2254250 h 4159250"/>
                <a:gd name="connsiteX7" fmla="*/ 4851400 w 4921250"/>
                <a:gd name="connsiteY7" fmla="*/ 1422400 h 4159250"/>
                <a:gd name="connsiteX8" fmla="*/ 2762250 w 4921250"/>
                <a:gd name="connsiteY8" fmla="*/ 1422400 h 4159250"/>
                <a:gd name="connsiteX9" fmla="*/ 2762250 w 4921250"/>
                <a:gd name="connsiteY9" fmla="*/ 1168400 h 4159250"/>
                <a:gd name="connsiteX10" fmla="*/ 2800350 w 4921250"/>
                <a:gd name="connsiteY10" fmla="*/ 1168400 h 4159250"/>
                <a:gd name="connsiteX11" fmla="*/ 2794000 w 4921250"/>
                <a:gd name="connsiteY11" fmla="*/ 876300 h 4159250"/>
                <a:gd name="connsiteX12" fmla="*/ 2940050 w 4921250"/>
                <a:gd name="connsiteY12" fmla="*/ 869950 h 4159250"/>
                <a:gd name="connsiteX13" fmla="*/ 2946400 w 4921250"/>
                <a:gd name="connsiteY13" fmla="*/ 374650 h 4159250"/>
                <a:gd name="connsiteX14" fmla="*/ 2794000 w 4921250"/>
                <a:gd name="connsiteY14" fmla="*/ 374650 h 4159250"/>
                <a:gd name="connsiteX15" fmla="*/ 2794000 w 4921250"/>
                <a:gd name="connsiteY15" fmla="*/ 6350 h 4159250"/>
                <a:gd name="connsiteX16" fmla="*/ 2025650 w 4921250"/>
                <a:gd name="connsiteY16" fmla="*/ 0 h 4159250"/>
                <a:gd name="connsiteX17" fmla="*/ 2019300 w 4921250"/>
                <a:gd name="connsiteY17" fmla="*/ 1162050 h 4159250"/>
                <a:gd name="connsiteX18" fmla="*/ 1962150 w 4921250"/>
                <a:gd name="connsiteY18" fmla="*/ 1162050 h 4159250"/>
                <a:gd name="connsiteX19" fmla="*/ 1968500 w 4921250"/>
                <a:gd name="connsiteY19" fmla="*/ 1244600 h 4159250"/>
                <a:gd name="connsiteX20" fmla="*/ 2051050 w 4921250"/>
                <a:gd name="connsiteY20" fmla="*/ 1435100 h 4159250"/>
                <a:gd name="connsiteX21" fmla="*/ 711200 w 4921250"/>
                <a:gd name="connsiteY21" fmla="*/ 1428750 h 4159250"/>
                <a:gd name="connsiteX22" fmla="*/ 685800 w 4921250"/>
                <a:gd name="connsiteY22" fmla="*/ 2260600 h 4159250"/>
                <a:gd name="connsiteX23" fmla="*/ 2051050 w 4921250"/>
                <a:gd name="connsiteY23" fmla="*/ 2260600 h 4159250"/>
                <a:gd name="connsiteX24" fmla="*/ 2051050 w 4921250"/>
                <a:gd name="connsiteY24" fmla="*/ 2743200 h 4159250"/>
                <a:gd name="connsiteX25" fmla="*/ 101600 w 4921250"/>
                <a:gd name="connsiteY25" fmla="*/ 2743200 h 4159250"/>
                <a:gd name="connsiteX26" fmla="*/ 95250 w 4921250"/>
                <a:gd name="connsiteY26" fmla="*/ 3200400 h 4159250"/>
                <a:gd name="connsiteX27" fmla="*/ 0 w 4921250"/>
                <a:gd name="connsiteY27" fmla="*/ 3200400 h 4159250"/>
                <a:gd name="connsiteX28" fmla="*/ 0 w 4921250"/>
                <a:gd name="connsiteY28" fmla="*/ 3695700 h 4159250"/>
                <a:gd name="connsiteX29" fmla="*/ 101600 w 4921250"/>
                <a:gd name="connsiteY29" fmla="*/ 3695700 h 4159250"/>
                <a:gd name="connsiteX30" fmla="*/ 101600 w 4921250"/>
                <a:gd name="connsiteY30" fmla="*/ 4159250 h 4159250"/>
                <a:gd name="connsiteX31" fmla="*/ 2120900 w 4921250"/>
                <a:gd name="connsiteY31" fmla="*/ 4152900 h 4159250"/>
                <a:gd name="connsiteX32" fmla="*/ 2120900 w 4921250"/>
                <a:gd name="connsiteY32" fmla="*/ 3905250 h 4159250"/>
                <a:gd name="connsiteX33" fmla="*/ 2533650 w 4921250"/>
                <a:gd name="connsiteY33" fmla="*/ 3898900 h 4159250"/>
                <a:gd name="connsiteX34" fmla="*/ 2540000 w 4921250"/>
                <a:gd name="connsiteY34" fmla="*/ 4159250 h 4159250"/>
                <a:gd name="connsiteX35" fmla="*/ 4914900 w 4921250"/>
                <a:gd name="connsiteY35" fmla="*/ 4152900 h 4159250"/>
                <a:gd name="connsiteX0" fmla="*/ 4914900 w 4921250"/>
                <a:gd name="connsiteY0" fmla="*/ 4152900 h 4159250"/>
                <a:gd name="connsiteX1" fmla="*/ 4921250 w 4921250"/>
                <a:gd name="connsiteY1" fmla="*/ 3327400 h 4159250"/>
                <a:gd name="connsiteX2" fmla="*/ 4127500 w 4921250"/>
                <a:gd name="connsiteY2" fmla="*/ 3327400 h 4159250"/>
                <a:gd name="connsiteX3" fmla="*/ 4127500 w 4921250"/>
                <a:gd name="connsiteY3" fmla="*/ 2743200 h 4159250"/>
                <a:gd name="connsiteX4" fmla="*/ 2774950 w 4921250"/>
                <a:gd name="connsiteY4" fmla="*/ 2736850 h 4159250"/>
                <a:gd name="connsiteX5" fmla="*/ 2774950 w 4921250"/>
                <a:gd name="connsiteY5" fmla="*/ 2260600 h 4159250"/>
                <a:gd name="connsiteX6" fmla="*/ 4851400 w 4921250"/>
                <a:gd name="connsiteY6" fmla="*/ 2254250 h 4159250"/>
                <a:gd name="connsiteX7" fmla="*/ 4851400 w 4921250"/>
                <a:gd name="connsiteY7" fmla="*/ 1422400 h 4159250"/>
                <a:gd name="connsiteX8" fmla="*/ 2762250 w 4921250"/>
                <a:gd name="connsiteY8" fmla="*/ 1422400 h 4159250"/>
                <a:gd name="connsiteX9" fmla="*/ 2762250 w 4921250"/>
                <a:gd name="connsiteY9" fmla="*/ 1168400 h 4159250"/>
                <a:gd name="connsiteX10" fmla="*/ 2800350 w 4921250"/>
                <a:gd name="connsiteY10" fmla="*/ 1168400 h 4159250"/>
                <a:gd name="connsiteX11" fmla="*/ 2794000 w 4921250"/>
                <a:gd name="connsiteY11" fmla="*/ 876300 h 4159250"/>
                <a:gd name="connsiteX12" fmla="*/ 2940050 w 4921250"/>
                <a:gd name="connsiteY12" fmla="*/ 869950 h 4159250"/>
                <a:gd name="connsiteX13" fmla="*/ 2946400 w 4921250"/>
                <a:gd name="connsiteY13" fmla="*/ 374650 h 4159250"/>
                <a:gd name="connsiteX14" fmla="*/ 2794000 w 4921250"/>
                <a:gd name="connsiteY14" fmla="*/ 374650 h 4159250"/>
                <a:gd name="connsiteX15" fmla="*/ 2794000 w 4921250"/>
                <a:gd name="connsiteY15" fmla="*/ 6350 h 4159250"/>
                <a:gd name="connsiteX16" fmla="*/ 2025650 w 4921250"/>
                <a:gd name="connsiteY16" fmla="*/ 0 h 4159250"/>
                <a:gd name="connsiteX17" fmla="*/ 2019300 w 4921250"/>
                <a:gd name="connsiteY17" fmla="*/ 1162050 h 4159250"/>
                <a:gd name="connsiteX18" fmla="*/ 1962150 w 4921250"/>
                <a:gd name="connsiteY18" fmla="*/ 1162050 h 4159250"/>
                <a:gd name="connsiteX19" fmla="*/ 2051050 w 4921250"/>
                <a:gd name="connsiteY19" fmla="*/ 1435100 h 4159250"/>
                <a:gd name="connsiteX20" fmla="*/ 711200 w 4921250"/>
                <a:gd name="connsiteY20" fmla="*/ 1428750 h 4159250"/>
                <a:gd name="connsiteX21" fmla="*/ 685800 w 4921250"/>
                <a:gd name="connsiteY21" fmla="*/ 2260600 h 4159250"/>
                <a:gd name="connsiteX22" fmla="*/ 2051050 w 4921250"/>
                <a:gd name="connsiteY22" fmla="*/ 2260600 h 4159250"/>
                <a:gd name="connsiteX23" fmla="*/ 2051050 w 4921250"/>
                <a:gd name="connsiteY23" fmla="*/ 2743200 h 4159250"/>
                <a:gd name="connsiteX24" fmla="*/ 101600 w 4921250"/>
                <a:gd name="connsiteY24" fmla="*/ 2743200 h 4159250"/>
                <a:gd name="connsiteX25" fmla="*/ 95250 w 4921250"/>
                <a:gd name="connsiteY25" fmla="*/ 3200400 h 4159250"/>
                <a:gd name="connsiteX26" fmla="*/ 0 w 4921250"/>
                <a:gd name="connsiteY26" fmla="*/ 3200400 h 4159250"/>
                <a:gd name="connsiteX27" fmla="*/ 0 w 4921250"/>
                <a:gd name="connsiteY27" fmla="*/ 3695700 h 4159250"/>
                <a:gd name="connsiteX28" fmla="*/ 101600 w 4921250"/>
                <a:gd name="connsiteY28" fmla="*/ 3695700 h 4159250"/>
                <a:gd name="connsiteX29" fmla="*/ 101600 w 4921250"/>
                <a:gd name="connsiteY29" fmla="*/ 4159250 h 4159250"/>
                <a:gd name="connsiteX30" fmla="*/ 2120900 w 4921250"/>
                <a:gd name="connsiteY30" fmla="*/ 4152900 h 4159250"/>
                <a:gd name="connsiteX31" fmla="*/ 2120900 w 4921250"/>
                <a:gd name="connsiteY31" fmla="*/ 3905250 h 4159250"/>
                <a:gd name="connsiteX32" fmla="*/ 2533650 w 4921250"/>
                <a:gd name="connsiteY32" fmla="*/ 3898900 h 4159250"/>
                <a:gd name="connsiteX33" fmla="*/ 2540000 w 4921250"/>
                <a:gd name="connsiteY33" fmla="*/ 4159250 h 4159250"/>
                <a:gd name="connsiteX34" fmla="*/ 4914900 w 4921250"/>
                <a:gd name="connsiteY34" fmla="*/ 4152900 h 4159250"/>
                <a:gd name="connsiteX0" fmla="*/ 4914900 w 4921250"/>
                <a:gd name="connsiteY0" fmla="*/ 4152900 h 4159250"/>
                <a:gd name="connsiteX1" fmla="*/ 4921250 w 4921250"/>
                <a:gd name="connsiteY1" fmla="*/ 3327400 h 4159250"/>
                <a:gd name="connsiteX2" fmla="*/ 4127500 w 4921250"/>
                <a:gd name="connsiteY2" fmla="*/ 3327400 h 4159250"/>
                <a:gd name="connsiteX3" fmla="*/ 4127500 w 4921250"/>
                <a:gd name="connsiteY3" fmla="*/ 2743200 h 4159250"/>
                <a:gd name="connsiteX4" fmla="*/ 2774950 w 4921250"/>
                <a:gd name="connsiteY4" fmla="*/ 2736850 h 4159250"/>
                <a:gd name="connsiteX5" fmla="*/ 2774950 w 4921250"/>
                <a:gd name="connsiteY5" fmla="*/ 2260600 h 4159250"/>
                <a:gd name="connsiteX6" fmla="*/ 4851400 w 4921250"/>
                <a:gd name="connsiteY6" fmla="*/ 2254250 h 4159250"/>
                <a:gd name="connsiteX7" fmla="*/ 4851400 w 4921250"/>
                <a:gd name="connsiteY7" fmla="*/ 1422400 h 4159250"/>
                <a:gd name="connsiteX8" fmla="*/ 2762250 w 4921250"/>
                <a:gd name="connsiteY8" fmla="*/ 1422400 h 4159250"/>
                <a:gd name="connsiteX9" fmla="*/ 2762250 w 4921250"/>
                <a:gd name="connsiteY9" fmla="*/ 1168400 h 4159250"/>
                <a:gd name="connsiteX10" fmla="*/ 2800350 w 4921250"/>
                <a:gd name="connsiteY10" fmla="*/ 1168400 h 4159250"/>
                <a:gd name="connsiteX11" fmla="*/ 2794000 w 4921250"/>
                <a:gd name="connsiteY11" fmla="*/ 876300 h 4159250"/>
                <a:gd name="connsiteX12" fmla="*/ 2940050 w 4921250"/>
                <a:gd name="connsiteY12" fmla="*/ 869950 h 4159250"/>
                <a:gd name="connsiteX13" fmla="*/ 2946400 w 4921250"/>
                <a:gd name="connsiteY13" fmla="*/ 374650 h 4159250"/>
                <a:gd name="connsiteX14" fmla="*/ 2794000 w 4921250"/>
                <a:gd name="connsiteY14" fmla="*/ 374650 h 4159250"/>
                <a:gd name="connsiteX15" fmla="*/ 2794000 w 4921250"/>
                <a:gd name="connsiteY15" fmla="*/ 6350 h 4159250"/>
                <a:gd name="connsiteX16" fmla="*/ 2025650 w 4921250"/>
                <a:gd name="connsiteY16" fmla="*/ 0 h 4159250"/>
                <a:gd name="connsiteX17" fmla="*/ 2019300 w 4921250"/>
                <a:gd name="connsiteY17" fmla="*/ 1162050 h 4159250"/>
                <a:gd name="connsiteX18" fmla="*/ 2050256 w 4921250"/>
                <a:gd name="connsiteY18" fmla="*/ 1164431 h 4159250"/>
                <a:gd name="connsiteX19" fmla="*/ 2051050 w 4921250"/>
                <a:gd name="connsiteY19" fmla="*/ 1435100 h 4159250"/>
                <a:gd name="connsiteX20" fmla="*/ 711200 w 4921250"/>
                <a:gd name="connsiteY20" fmla="*/ 1428750 h 4159250"/>
                <a:gd name="connsiteX21" fmla="*/ 685800 w 4921250"/>
                <a:gd name="connsiteY21" fmla="*/ 2260600 h 4159250"/>
                <a:gd name="connsiteX22" fmla="*/ 2051050 w 4921250"/>
                <a:gd name="connsiteY22" fmla="*/ 2260600 h 4159250"/>
                <a:gd name="connsiteX23" fmla="*/ 2051050 w 4921250"/>
                <a:gd name="connsiteY23" fmla="*/ 2743200 h 4159250"/>
                <a:gd name="connsiteX24" fmla="*/ 101600 w 4921250"/>
                <a:gd name="connsiteY24" fmla="*/ 2743200 h 4159250"/>
                <a:gd name="connsiteX25" fmla="*/ 95250 w 4921250"/>
                <a:gd name="connsiteY25" fmla="*/ 3200400 h 4159250"/>
                <a:gd name="connsiteX26" fmla="*/ 0 w 4921250"/>
                <a:gd name="connsiteY26" fmla="*/ 3200400 h 4159250"/>
                <a:gd name="connsiteX27" fmla="*/ 0 w 4921250"/>
                <a:gd name="connsiteY27" fmla="*/ 3695700 h 4159250"/>
                <a:gd name="connsiteX28" fmla="*/ 101600 w 4921250"/>
                <a:gd name="connsiteY28" fmla="*/ 3695700 h 4159250"/>
                <a:gd name="connsiteX29" fmla="*/ 101600 w 4921250"/>
                <a:gd name="connsiteY29" fmla="*/ 4159250 h 4159250"/>
                <a:gd name="connsiteX30" fmla="*/ 2120900 w 4921250"/>
                <a:gd name="connsiteY30" fmla="*/ 4152900 h 4159250"/>
                <a:gd name="connsiteX31" fmla="*/ 2120900 w 4921250"/>
                <a:gd name="connsiteY31" fmla="*/ 3905250 h 4159250"/>
                <a:gd name="connsiteX32" fmla="*/ 2533650 w 4921250"/>
                <a:gd name="connsiteY32" fmla="*/ 3898900 h 4159250"/>
                <a:gd name="connsiteX33" fmla="*/ 2540000 w 4921250"/>
                <a:gd name="connsiteY33" fmla="*/ 4159250 h 4159250"/>
                <a:gd name="connsiteX34" fmla="*/ 4914900 w 4921250"/>
                <a:gd name="connsiteY34" fmla="*/ 4152900 h 415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21250" h="4159250">
                  <a:moveTo>
                    <a:pt x="4914900" y="4152900"/>
                  </a:moveTo>
                  <a:cubicBezTo>
                    <a:pt x="4917017" y="3877733"/>
                    <a:pt x="4919133" y="3602567"/>
                    <a:pt x="4921250" y="3327400"/>
                  </a:cubicBezTo>
                  <a:lnTo>
                    <a:pt x="4127500" y="3327400"/>
                  </a:lnTo>
                  <a:lnTo>
                    <a:pt x="4127500" y="2743200"/>
                  </a:lnTo>
                  <a:lnTo>
                    <a:pt x="2774950" y="2736850"/>
                  </a:lnTo>
                  <a:lnTo>
                    <a:pt x="2774950" y="2260600"/>
                  </a:lnTo>
                  <a:lnTo>
                    <a:pt x="4851400" y="2254250"/>
                  </a:lnTo>
                  <a:lnTo>
                    <a:pt x="4851400" y="1422400"/>
                  </a:lnTo>
                  <a:lnTo>
                    <a:pt x="2762250" y="1422400"/>
                  </a:lnTo>
                  <a:lnTo>
                    <a:pt x="2762250" y="1168400"/>
                  </a:lnTo>
                  <a:lnTo>
                    <a:pt x="2800350" y="1168400"/>
                  </a:lnTo>
                  <a:lnTo>
                    <a:pt x="2794000" y="876300"/>
                  </a:lnTo>
                  <a:lnTo>
                    <a:pt x="2940050" y="869950"/>
                  </a:lnTo>
                  <a:cubicBezTo>
                    <a:pt x="2942167" y="704850"/>
                    <a:pt x="2944283" y="539750"/>
                    <a:pt x="2946400" y="374650"/>
                  </a:cubicBezTo>
                  <a:lnTo>
                    <a:pt x="2794000" y="374650"/>
                  </a:lnTo>
                  <a:lnTo>
                    <a:pt x="2794000" y="6350"/>
                  </a:lnTo>
                  <a:lnTo>
                    <a:pt x="2025650" y="0"/>
                  </a:lnTo>
                  <a:cubicBezTo>
                    <a:pt x="2023533" y="387350"/>
                    <a:pt x="2021417" y="774700"/>
                    <a:pt x="2019300" y="1162050"/>
                  </a:cubicBezTo>
                  <a:lnTo>
                    <a:pt x="2050256" y="1164431"/>
                  </a:lnTo>
                  <a:cubicBezTo>
                    <a:pt x="2050521" y="1254654"/>
                    <a:pt x="2050785" y="1344877"/>
                    <a:pt x="2051050" y="1435100"/>
                  </a:cubicBezTo>
                  <a:lnTo>
                    <a:pt x="711200" y="1428750"/>
                  </a:lnTo>
                  <a:lnTo>
                    <a:pt x="685800" y="2260600"/>
                  </a:lnTo>
                  <a:lnTo>
                    <a:pt x="2051050" y="2260600"/>
                  </a:lnTo>
                  <a:lnTo>
                    <a:pt x="2051050" y="2743200"/>
                  </a:lnTo>
                  <a:lnTo>
                    <a:pt x="101600" y="2743200"/>
                  </a:lnTo>
                  <a:cubicBezTo>
                    <a:pt x="99483" y="2895600"/>
                    <a:pt x="97367" y="3048000"/>
                    <a:pt x="95250" y="3200400"/>
                  </a:cubicBezTo>
                  <a:lnTo>
                    <a:pt x="0" y="3200400"/>
                  </a:lnTo>
                  <a:lnTo>
                    <a:pt x="0" y="3695700"/>
                  </a:lnTo>
                  <a:lnTo>
                    <a:pt x="101600" y="3695700"/>
                  </a:lnTo>
                  <a:lnTo>
                    <a:pt x="101600" y="4159250"/>
                  </a:lnTo>
                  <a:lnTo>
                    <a:pt x="2120900" y="4152900"/>
                  </a:lnTo>
                  <a:lnTo>
                    <a:pt x="2120900" y="3905250"/>
                  </a:lnTo>
                  <a:lnTo>
                    <a:pt x="2533650" y="3898900"/>
                  </a:lnTo>
                  <a:lnTo>
                    <a:pt x="2540000" y="4159250"/>
                  </a:lnTo>
                  <a:lnTo>
                    <a:pt x="4914900" y="41529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869459" y="76200"/>
            <a:ext cx="358983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dirty="0" smtClean="0">
                <a:ln w="0">
                  <a:solidFill>
                    <a:sysClr val="windowText" lastClr="000000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Minglewood</a:t>
            </a:r>
            <a:r>
              <a:rPr lang="en-US" b="1" cap="all" dirty="0" smtClean="0">
                <a:ln w="0"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Elementary</a:t>
            </a:r>
            <a:endParaRPr lang="en-US" b="1" cap="all" dirty="0">
              <a:ln w="0">
                <a:solidFill>
                  <a:schemeClr val="tx1"/>
                </a:solidFill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4600" y="609600"/>
            <a:ext cx="3860800" cy="230505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5400000" scaled="1"/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00633" y="639763"/>
            <a:ext cx="34575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Description: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16,194 Square foot addition with 12 classrooms, two restrooms, mechanical, technology, and transportation site modifications  </a:t>
            </a:r>
          </a:p>
          <a:p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BEP: 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792 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990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06986"/>
              </p:ext>
            </p:extLst>
          </p:nvPr>
        </p:nvGraphicFramePr>
        <p:xfrm>
          <a:off x="5124450" y="1729740"/>
          <a:ext cx="2870490" cy="832485"/>
        </p:xfrm>
        <a:graphic>
          <a:graphicData uri="http://schemas.openxmlformats.org/drawingml/2006/table">
            <a:tbl>
              <a:tblPr/>
              <a:tblGrid>
                <a:gridCol w="2026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4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Financial Summary: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BID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Building Construction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$2,917,594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Equipment/Tech./Furniture/Oth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$200,000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3,117,594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0" y="3783798"/>
            <a:ext cx="4572000" cy="2743200"/>
          </a:xfrm>
          <a:prstGeom prst="rect">
            <a:avLst/>
          </a:prstGeom>
          <a:noFill/>
          <a:ln w="38100" cmpd="tri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09" y="474277"/>
            <a:ext cx="4572000" cy="2743200"/>
          </a:xfrm>
          <a:prstGeom prst="rect">
            <a:avLst/>
          </a:prstGeom>
          <a:noFill/>
          <a:ln w="38100" cmpd="tri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01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4637314"/>
            <a:ext cx="9144000" cy="246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76470" y="919873"/>
            <a:ext cx="7671816" cy="6066851"/>
            <a:chOff x="1376470" y="919873"/>
            <a:chExt cx="7671816" cy="6066851"/>
          </a:xfrm>
        </p:grpSpPr>
        <p:pic>
          <p:nvPicPr>
            <p:cNvPr id="2052" name="Picture 4" descr="C:\Users\norm.brumblay\Documents\All CMCSS\All SCHOOLS\Additions\Resolutions\BMill Layout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470" y="919873"/>
              <a:ext cx="7671816" cy="6066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2273300" y="1231900"/>
              <a:ext cx="5994400" cy="4800600"/>
            </a:xfrm>
            <a:custGeom>
              <a:avLst/>
              <a:gdLst>
                <a:gd name="connsiteX0" fmla="*/ 3124200 w 6115050"/>
                <a:gd name="connsiteY0" fmla="*/ 0 h 4800600"/>
                <a:gd name="connsiteX1" fmla="*/ 3130550 w 6115050"/>
                <a:gd name="connsiteY1" fmla="*/ 1371600 h 4800600"/>
                <a:gd name="connsiteX2" fmla="*/ 3162300 w 6115050"/>
                <a:gd name="connsiteY2" fmla="*/ 1377950 h 4800600"/>
                <a:gd name="connsiteX3" fmla="*/ 3162300 w 6115050"/>
                <a:gd name="connsiteY3" fmla="*/ 1879600 h 4800600"/>
                <a:gd name="connsiteX4" fmla="*/ 596900 w 6115050"/>
                <a:gd name="connsiteY4" fmla="*/ 1873250 h 4800600"/>
                <a:gd name="connsiteX5" fmla="*/ 590550 w 6115050"/>
                <a:gd name="connsiteY5" fmla="*/ 2768600 h 4800600"/>
                <a:gd name="connsiteX6" fmla="*/ 3162300 w 6115050"/>
                <a:gd name="connsiteY6" fmla="*/ 2768600 h 4800600"/>
                <a:gd name="connsiteX7" fmla="*/ 3155950 w 6115050"/>
                <a:gd name="connsiteY7" fmla="*/ 3289300 h 4800600"/>
                <a:gd name="connsiteX8" fmla="*/ 584200 w 6115050"/>
                <a:gd name="connsiteY8" fmla="*/ 3295650 h 4800600"/>
                <a:gd name="connsiteX9" fmla="*/ 584200 w 6115050"/>
                <a:gd name="connsiteY9" fmla="*/ 3683000 h 4800600"/>
                <a:gd name="connsiteX10" fmla="*/ 0 w 6115050"/>
                <a:gd name="connsiteY10" fmla="*/ 3676650 h 4800600"/>
                <a:gd name="connsiteX11" fmla="*/ 0 w 6115050"/>
                <a:gd name="connsiteY11" fmla="*/ 3790950 h 4800600"/>
                <a:gd name="connsiteX12" fmla="*/ 139700 w 6115050"/>
                <a:gd name="connsiteY12" fmla="*/ 3790950 h 4800600"/>
                <a:gd name="connsiteX13" fmla="*/ 120650 w 6115050"/>
                <a:gd name="connsiteY13" fmla="*/ 4406900 h 4800600"/>
                <a:gd name="connsiteX14" fmla="*/ 577850 w 6115050"/>
                <a:gd name="connsiteY14" fmla="*/ 4413250 h 4800600"/>
                <a:gd name="connsiteX15" fmla="*/ 577850 w 6115050"/>
                <a:gd name="connsiteY15" fmla="*/ 4800600 h 4800600"/>
                <a:gd name="connsiteX16" fmla="*/ 3308350 w 6115050"/>
                <a:gd name="connsiteY16" fmla="*/ 4800600 h 4800600"/>
                <a:gd name="connsiteX17" fmla="*/ 3308350 w 6115050"/>
                <a:gd name="connsiteY17" fmla="*/ 4648200 h 4800600"/>
                <a:gd name="connsiteX18" fmla="*/ 3644900 w 6115050"/>
                <a:gd name="connsiteY18" fmla="*/ 4654550 h 4800600"/>
                <a:gd name="connsiteX19" fmla="*/ 3651250 w 6115050"/>
                <a:gd name="connsiteY19" fmla="*/ 4800600 h 4800600"/>
                <a:gd name="connsiteX20" fmla="*/ 5842000 w 6115050"/>
                <a:gd name="connsiteY20" fmla="*/ 4800600 h 4800600"/>
                <a:gd name="connsiteX21" fmla="*/ 5842000 w 6115050"/>
                <a:gd name="connsiteY21" fmla="*/ 3289300 h 4800600"/>
                <a:gd name="connsiteX22" fmla="*/ 3930650 w 6115050"/>
                <a:gd name="connsiteY22" fmla="*/ 3282950 h 4800600"/>
                <a:gd name="connsiteX23" fmla="*/ 3930650 w 6115050"/>
                <a:gd name="connsiteY23" fmla="*/ 2774950 h 4800600"/>
                <a:gd name="connsiteX24" fmla="*/ 6108700 w 6115050"/>
                <a:gd name="connsiteY24" fmla="*/ 2774950 h 4800600"/>
                <a:gd name="connsiteX25" fmla="*/ 6115050 w 6115050"/>
                <a:gd name="connsiteY25" fmla="*/ 1879600 h 4800600"/>
                <a:gd name="connsiteX26" fmla="*/ 3930650 w 6115050"/>
                <a:gd name="connsiteY26" fmla="*/ 1866900 h 4800600"/>
                <a:gd name="connsiteX27" fmla="*/ 3924300 w 6115050"/>
                <a:gd name="connsiteY27" fmla="*/ 1384300 h 4800600"/>
                <a:gd name="connsiteX28" fmla="*/ 3975100 w 6115050"/>
                <a:gd name="connsiteY28" fmla="*/ 1377950 h 4800600"/>
                <a:gd name="connsiteX29" fmla="*/ 3962400 w 6115050"/>
                <a:gd name="connsiteY29" fmla="*/ 12700 h 4800600"/>
                <a:gd name="connsiteX30" fmla="*/ 3124200 w 6115050"/>
                <a:gd name="connsiteY30" fmla="*/ 0 h 4800600"/>
                <a:gd name="connsiteX0" fmla="*/ 3124200 w 6115050"/>
                <a:gd name="connsiteY0" fmla="*/ 0 h 4800600"/>
                <a:gd name="connsiteX1" fmla="*/ 3130550 w 6115050"/>
                <a:gd name="connsiteY1" fmla="*/ 1371600 h 4800600"/>
                <a:gd name="connsiteX2" fmla="*/ 3162300 w 6115050"/>
                <a:gd name="connsiteY2" fmla="*/ 1377950 h 4800600"/>
                <a:gd name="connsiteX3" fmla="*/ 3162300 w 6115050"/>
                <a:gd name="connsiteY3" fmla="*/ 1879600 h 4800600"/>
                <a:gd name="connsiteX4" fmla="*/ 596900 w 6115050"/>
                <a:gd name="connsiteY4" fmla="*/ 1873250 h 4800600"/>
                <a:gd name="connsiteX5" fmla="*/ 590550 w 6115050"/>
                <a:gd name="connsiteY5" fmla="*/ 2768600 h 4800600"/>
                <a:gd name="connsiteX6" fmla="*/ 3162300 w 6115050"/>
                <a:gd name="connsiteY6" fmla="*/ 2768600 h 4800600"/>
                <a:gd name="connsiteX7" fmla="*/ 3155950 w 6115050"/>
                <a:gd name="connsiteY7" fmla="*/ 3289300 h 4800600"/>
                <a:gd name="connsiteX8" fmla="*/ 584200 w 6115050"/>
                <a:gd name="connsiteY8" fmla="*/ 3295650 h 4800600"/>
                <a:gd name="connsiteX9" fmla="*/ 584200 w 6115050"/>
                <a:gd name="connsiteY9" fmla="*/ 3683000 h 4800600"/>
                <a:gd name="connsiteX10" fmla="*/ 0 w 6115050"/>
                <a:gd name="connsiteY10" fmla="*/ 3676650 h 4800600"/>
                <a:gd name="connsiteX11" fmla="*/ 139700 w 6115050"/>
                <a:gd name="connsiteY11" fmla="*/ 3790950 h 4800600"/>
                <a:gd name="connsiteX12" fmla="*/ 120650 w 6115050"/>
                <a:gd name="connsiteY12" fmla="*/ 4406900 h 4800600"/>
                <a:gd name="connsiteX13" fmla="*/ 577850 w 6115050"/>
                <a:gd name="connsiteY13" fmla="*/ 4413250 h 4800600"/>
                <a:gd name="connsiteX14" fmla="*/ 577850 w 6115050"/>
                <a:gd name="connsiteY14" fmla="*/ 4800600 h 4800600"/>
                <a:gd name="connsiteX15" fmla="*/ 3308350 w 6115050"/>
                <a:gd name="connsiteY15" fmla="*/ 4800600 h 4800600"/>
                <a:gd name="connsiteX16" fmla="*/ 3308350 w 6115050"/>
                <a:gd name="connsiteY16" fmla="*/ 4648200 h 4800600"/>
                <a:gd name="connsiteX17" fmla="*/ 3644900 w 6115050"/>
                <a:gd name="connsiteY17" fmla="*/ 4654550 h 4800600"/>
                <a:gd name="connsiteX18" fmla="*/ 3651250 w 6115050"/>
                <a:gd name="connsiteY18" fmla="*/ 4800600 h 4800600"/>
                <a:gd name="connsiteX19" fmla="*/ 5842000 w 6115050"/>
                <a:gd name="connsiteY19" fmla="*/ 4800600 h 4800600"/>
                <a:gd name="connsiteX20" fmla="*/ 5842000 w 6115050"/>
                <a:gd name="connsiteY20" fmla="*/ 3289300 h 4800600"/>
                <a:gd name="connsiteX21" fmla="*/ 3930650 w 6115050"/>
                <a:gd name="connsiteY21" fmla="*/ 3282950 h 4800600"/>
                <a:gd name="connsiteX22" fmla="*/ 3930650 w 6115050"/>
                <a:gd name="connsiteY22" fmla="*/ 2774950 h 4800600"/>
                <a:gd name="connsiteX23" fmla="*/ 6108700 w 6115050"/>
                <a:gd name="connsiteY23" fmla="*/ 2774950 h 4800600"/>
                <a:gd name="connsiteX24" fmla="*/ 6115050 w 6115050"/>
                <a:gd name="connsiteY24" fmla="*/ 1879600 h 4800600"/>
                <a:gd name="connsiteX25" fmla="*/ 3930650 w 6115050"/>
                <a:gd name="connsiteY25" fmla="*/ 1866900 h 4800600"/>
                <a:gd name="connsiteX26" fmla="*/ 3924300 w 6115050"/>
                <a:gd name="connsiteY26" fmla="*/ 1384300 h 4800600"/>
                <a:gd name="connsiteX27" fmla="*/ 3975100 w 6115050"/>
                <a:gd name="connsiteY27" fmla="*/ 1377950 h 4800600"/>
                <a:gd name="connsiteX28" fmla="*/ 3962400 w 6115050"/>
                <a:gd name="connsiteY28" fmla="*/ 12700 h 4800600"/>
                <a:gd name="connsiteX29" fmla="*/ 3124200 w 6115050"/>
                <a:gd name="connsiteY29" fmla="*/ 0 h 4800600"/>
                <a:gd name="connsiteX0" fmla="*/ 3003550 w 5994400"/>
                <a:gd name="connsiteY0" fmla="*/ 0 h 4800600"/>
                <a:gd name="connsiteX1" fmla="*/ 3009900 w 5994400"/>
                <a:gd name="connsiteY1" fmla="*/ 1371600 h 4800600"/>
                <a:gd name="connsiteX2" fmla="*/ 3041650 w 5994400"/>
                <a:gd name="connsiteY2" fmla="*/ 1377950 h 4800600"/>
                <a:gd name="connsiteX3" fmla="*/ 3041650 w 5994400"/>
                <a:gd name="connsiteY3" fmla="*/ 1879600 h 4800600"/>
                <a:gd name="connsiteX4" fmla="*/ 476250 w 5994400"/>
                <a:gd name="connsiteY4" fmla="*/ 1873250 h 4800600"/>
                <a:gd name="connsiteX5" fmla="*/ 469900 w 5994400"/>
                <a:gd name="connsiteY5" fmla="*/ 2768600 h 4800600"/>
                <a:gd name="connsiteX6" fmla="*/ 3041650 w 5994400"/>
                <a:gd name="connsiteY6" fmla="*/ 2768600 h 4800600"/>
                <a:gd name="connsiteX7" fmla="*/ 3035300 w 5994400"/>
                <a:gd name="connsiteY7" fmla="*/ 3289300 h 4800600"/>
                <a:gd name="connsiteX8" fmla="*/ 463550 w 5994400"/>
                <a:gd name="connsiteY8" fmla="*/ 3295650 h 4800600"/>
                <a:gd name="connsiteX9" fmla="*/ 463550 w 5994400"/>
                <a:gd name="connsiteY9" fmla="*/ 3683000 h 4800600"/>
                <a:gd name="connsiteX10" fmla="*/ 6350 w 5994400"/>
                <a:gd name="connsiteY10" fmla="*/ 3683000 h 4800600"/>
                <a:gd name="connsiteX11" fmla="*/ 19050 w 5994400"/>
                <a:gd name="connsiteY11" fmla="*/ 3790950 h 4800600"/>
                <a:gd name="connsiteX12" fmla="*/ 0 w 5994400"/>
                <a:gd name="connsiteY12" fmla="*/ 4406900 h 4800600"/>
                <a:gd name="connsiteX13" fmla="*/ 457200 w 5994400"/>
                <a:gd name="connsiteY13" fmla="*/ 4413250 h 4800600"/>
                <a:gd name="connsiteX14" fmla="*/ 457200 w 5994400"/>
                <a:gd name="connsiteY14" fmla="*/ 4800600 h 4800600"/>
                <a:gd name="connsiteX15" fmla="*/ 3187700 w 5994400"/>
                <a:gd name="connsiteY15" fmla="*/ 4800600 h 4800600"/>
                <a:gd name="connsiteX16" fmla="*/ 3187700 w 5994400"/>
                <a:gd name="connsiteY16" fmla="*/ 4648200 h 4800600"/>
                <a:gd name="connsiteX17" fmla="*/ 3524250 w 5994400"/>
                <a:gd name="connsiteY17" fmla="*/ 4654550 h 4800600"/>
                <a:gd name="connsiteX18" fmla="*/ 3530600 w 5994400"/>
                <a:gd name="connsiteY18" fmla="*/ 4800600 h 4800600"/>
                <a:gd name="connsiteX19" fmla="*/ 5721350 w 5994400"/>
                <a:gd name="connsiteY19" fmla="*/ 4800600 h 4800600"/>
                <a:gd name="connsiteX20" fmla="*/ 5721350 w 5994400"/>
                <a:gd name="connsiteY20" fmla="*/ 3289300 h 4800600"/>
                <a:gd name="connsiteX21" fmla="*/ 3810000 w 5994400"/>
                <a:gd name="connsiteY21" fmla="*/ 3282950 h 4800600"/>
                <a:gd name="connsiteX22" fmla="*/ 3810000 w 5994400"/>
                <a:gd name="connsiteY22" fmla="*/ 2774950 h 4800600"/>
                <a:gd name="connsiteX23" fmla="*/ 5988050 w 5994400"/>
                <a:gd name="connsiteY23" fmla="*/ 2774950 h 4800600"/>
                <a:gd name="connsiteX24" fmla="*/ 5994400 w 5994400"/>
                <a:gd name="connsiteY24" fmla="*/ 1879600 h 4800600"/>
                <a:gd name="connsiteX25" fmla="*/ 3810000 w 5994400"/>
                <a:gd name="connsiteY25" fmla="*/ 1866900 h 4800600"/>
                <a:gd name="connsiteX26" fmla="*/ 3803650 w 5994400"/>
                <a:gd name="connsiteY26" fmla="*/ 1384300 h 4800600"/>
                <a:gd name="connsiteX27" fmla="*/ 3854450 w 5994400"/>
                <a:gd name="connsiteY27" fmla="*/ 1377950 h 4800600"/>
                <a:gd name="connsiteX28" fmla="*/ 3841750 w 5994400"/>
                <a:gd name="connsiteY28" fmla="*/ 12700 h 4800600"/>
                <a:gd name="connsiteX29" fmla="*/ 3003550 w 5994400"/>
                <a:gd name="connsiteY29" fmla="*/ 0 h 4800600"/>
                <a:gd name="connsiteX0" fmla="*/ 3003550 w 5994400"/>
                <a:gd name="connsiteY0" fmla="*/ 0 h 4800600"/>
                <a:gd name="connsiteX1" fmla="*/ 3009900 w 5994400"/>
                <a:gd name="connsiteY1" fmla="*/ 1371600 h 4800600"/>
                <a:gd name="connsiteX2" fmla="*/ 3041650 w 5994400"/>
                <a:gd name="connsiteY2" fmla="*/ 1377950 h 4800600"/>
                <a:gd name="connsiteX3" fmla="*/ 3041650 w 5994400"/>
                <a:gd name="connsiteY3" fmla="*/ 1879600 h 4800600"/>
                <a:gd name="connsiteX4" fmla="*/ 476250 w 5994400"/>
                <a:gd name="connsiteY4" fmla="*/ 1873250 h 4800600"/>
                <a:gd name="connsiteX5" fmla="*/ 469900 w 5994400"/>
                <a:gd name="connsiteY5" fmla="*/ 2768600 h 4800600"/>
                <a:gd name="connsiteX6" fmla="*/ 3041650 w 5994400"/>
                <a:gd name="connsiteY6" fmla="*/ 2768600 h 4800600"/>
                <a:gd name="connsiteX7" fmla="*/ 3035300 w 5994400"/>
                <a:gd name="connsiteY7" fmla="*/ 3289300 h 4800600"/>
                <a:gd name="connsiteX8" fmla="*/ 463550 w 5994400"/>
                <a:gd name="connsiteY8" fmla="*/ 3295650 h 4800600"/>
                <a:gd name="connsiteX9" fmla="*/ 463550 w 5994400"/>
                <a:gd name="connsiteY9" fmla="*/ 3683000 h 4800600"/>
                <a:gd name="connsiteX10" fmla="*/ 25400 w 5994400"/>
                <a:gd name="connsiteY10" fmla="*/ 3683000 h 4800600"/>
                <a:gd name="connsiteX11" fmla="*/ 19050 w 5994400"/>
                <a:gd name="connsiteY11" fmla="*/ 3790950 h 4800600"/>
                <a:gd name="connsiteX12" fmla="*/ 0 w 5994400"/>
                <a:gd name="connsiteY12" fmla="*/ 4406900 h 4800600"/>
                <a:gd name="connsiteX13" fmla="*/ 457200 w 5994400"/>
                <a:gd name="connsiteY13" fmla="*/ 4413250 h 4800600"/>
                <a:gd name="connsiteX14" fmla="*/ 457200 w 5994400"/>
                <a:gd name="connsiteY14" fmla="*/ 4800600 h 4800600"/>
                <a:gd name="connsiteX15" fmla="*/ 3187700 w 5994400"/>
                <a:gd name="connsiteY15" fmla="*/ 4800600 h 4800600"/>
                <a:gd name="connsiteX16" fmla="*/ 3187700 w 5994400"/>
                <a:gd name="connsiteY16" fmla="*/ 4648200 h 4800600"/>
                <a:gd name="connsiteX17" fmla="*/ 3524250 w 5994400"/>
                <a:gd name="connsiteY17" fmla="*/ 4654550 h 4800600"/>
                <a:gd name="connsiteX18" fmla="*/ 3530600 w 5994400"/>
                <a:gd name="connsiteY18" fmla="*/ 4800600 h 4800600"/>
                <a:gd name="connsiteX19" fmla="*/ 5721350 w 5994400"/>
                <a:gd name="connsiteY19" fmla="*/ 4800600 h 4800600"/>
                <a:gd name="connsiteX20" fmla="*/ 5721350 w 5994400"/>
                <a:gd name="connsiteY20" fmla="*/ 3289300 h 4800600"/>
                <a:gd name="connsiteX21" fmla="*/ 3810000 w 5994400"/>
                <a:gd name="connsiteY21" fmla="*/ 3282950 h 4800600"/>
                <a:gd name="connsiteX22" fmla="*/ 3810000 w 5994400"/>
                <a:gd name="connsiteY22" fmla="*/ 2774950 h 4800600"/>
                <a:gd name="connsiteX23" fmla="*/ 5988050 w 5994400"/>
                <a:gd name="connsiteY23" fmla="*/ 2774950 h 4800600"/>
                <a:gd name="connsiteX24" fmla="*/ 5994400 w 5994400"/>
                <a:gd name="connsiteY24" fmla="*/ 1879600 h 4800600"/>
                <a:gd name="connsiteX25" fmla="*/ 3810000 w 5994400"/>
                <a:gd name="connsiteY25" fmla="*/ 1866900 h 4800600"/>
                <a:gd name="connsiteX26" fmla="*/ 3803650 w 5994400"/>
                <a:gd name="connsiteY26" fmla="*/ 1384300 h 4800600"/>
                <a:gd name="connsiteX27" fmla="*/ 3854450 w 5994400"/>
                <a:gd name="connsiteY27" fmla="*/ 1377950 h 4800600"/>
                <a:gd name="connsiteX28" fmla="*/ 3841750 w 5994400"/>
                <a:gd name="connsiteY28" fmla="*/ 12700 h 4800600"/>
                <a:gd name="connsiteX29" fmla="*/ 3003550 w 5994400"/>
                <a:gd name="connsiteY29" fmla="*/ 0 h 480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994400" h="4800600">
                  <a:moveTo>
                    <a:pt x="3003550" y="0"/>
                  </a:moveTo>
                  <a:cubicBezTo>
                    <a:pt x="3005667" y="457200"/>
                    <a:pt x="3007783" y="914400"/>
                    <a:pt x="3009900" y="1371600"/>
                  </a:cubicBezTo>
                  <a:lnTo>
                    <a:pt x="3041650" y="1377950"/>
                  </a:lnTo>
                  <a:lnTo>
                    <a:pt x="3041650" y="1879600"/>
                  </a:lnTo>
                  <a:lnTo>
                    <a:pt x="476250" y="1873250"/>
                  </a:lnTo>
                  <a:cubicBezTo>
                    <a:pt x="474133" y="2171700"/>
                    <a:pt x="472017" y="2470150"/>
                    <a:pt x="469900" y="2768600"/>
                  </a:cubicBezTo>
                  <a:lnTo>
                    <a:pt x="3041650" y="2768600"/>
                  </a:lnTo>
                  <a:cubicBezTo>
                    <a:pt x="3039533" y="2942167"/>
                    <a:pt x="3037417" y="3115733"/>
                    <a:pt x="3035300" y="3289300"/>
                  </a:cubicBezTo>
                  <a:lnTo>
                    <a:pt x="463550" y="3295650"/>
                  </a:lnTo>
                  <a:lnTo>
                    <a:pt x="463550" y="3683000"/>
                  </a:lnTo>
                  <a:lnTo>
                    <a:pt x="25400" y="3683000"/>
                  </a:lnTo>
                  <a:lnTo>
                    <a:pt x="19050" y="3790950"/>
                  </a:lnTo>
                  <a:lnTo>
                    <a:pt x="0" y="4406900"/>
                  </a:lnTo>
                  <a:lnTo>
                    <a:pt x="457200" y="4413250"/>
                  </a:lnTo>
                  <a:lnTo>
                    <a:pt x="457200" y="4800600"/>
                  </a:lnTo>
                  <a:lnTo>
                    <a:pt x="3187700" y="4800600"/>
                  </a:lnTo>
                  <a:lnTo>
                    <a:pt x="3187700" y="4648200"/>
                  </a:lnTo>
                  <a:lnTo>
                    <a:pt x="3524250" y="4654550"/>
                  </a:lnTo>
                  <a:lnTo>
                    <a:pt x="3530600" y="4800600"/>
                  </a:lnTo>
                  <a:lnTo>
                    <a:pt x="5721350" y="4800600"/>
                  </a:lnTo>
                  <a:lnTo>
                    <a:pt x="5721350" y="3289300"/>
                  </a:lnTo>
                  <a:lnTo>
                    <a:pt x="3810000" y="3282950"/>
                  </a:lnTo>
                  <a:lnTo>
                    <a:pt x="3810000" y="2774950"/>
                  </a:lnTo>
                  <a:lnTo>
                    <a:pt x="5988050" y="2774950"/>
                  </a:lnTo>
                  <a:cubicBezTo>
                    <a:pt x="5990167" y="2476500"/>
                    <a:pt x="5992283" y="2178050"/>
                    <a:pt x="5994400" y="1879600"/>
                  </a:cubicBezTo>
                  <a:lnTo>
                    <a:pt x="3810000" y="1866900"/>
                  </a:lnTo>
                  <a:cubicBezTo>
                    <a:pt x="3807883" y="1706033"/>
                    <a:pt x="3805767" y="1545167"/>
                    <a:pt x="3803650" y="1384300"/>
                  </a:cubicBezTo>
                  <a:lnTo>
                    <a:pt x="3854450" y="1377950"/>
                  </a:lnTo>
                  <a:lnTo>
                    <a:pt x="3841750" y="12700"/>
                  </a:lnTo>
                  <a:lnTo>
                    <a:pt x="300355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840571" y="76200"/>
            <a:ext cx="364760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dirty="0" smtClean="0">
                <a:ln w="0"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Barkers Mill Elementary</a:t>
            </a:r>
            <a:endParaRPr lang="en-US" b="1" cap="all" dirty="0">
              <a:ln w="0">
                <a:solidFill>
                  <a:schemeClr val="tx1"/>
                </a:solidFill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170" y="461865"/>
            <a:ext cx="3879669" cy="2286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5400000" scaled="1"/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8454" y="485678"/>
            <a:ext cx="3457576" cy="1046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Description: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14,886 Square foot addition with 12 Classrooms, Two Restrooms, mechanical, technology, connector, and minor site modifications </a:t>
            </a:r>
          </a:p>
          <a:p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BEP: 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842 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1,140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626381"/>
              </p:ext>
            </p:extLst>
          </p:nvPr>
        </p:nvGraphicFramePr>
        <p:xfrm>
          <a:off x="235131" y="1582005"/>
          <a:ext cx="2891939" cy="832485"/>
        </p:xfrm>
        <a:graphic>
          <a:graphicData uri="http://schemas.openxmlformats.org/drawingml/2006/table">
            <a:tbl>
              <a:tblPr/>
              <a:tblGrid>
                <a:gridCol w="2041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Financial Summary: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Building Construction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$2,604,073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Equipment/Tech./Furniture/Oth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$200,000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$2,804,073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5502" y="3561468"/>
            <a:ext cx="5055710" cy="3033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3669" y="445532"/>
            <a:ext cx="45720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1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4637314"/>
            <a:ext cx="9144000" cy="246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C:\Users\norm.brumblay\Documents\All CMCSS\All SCHOOLS\Additions\Resolutions\NEMS Layout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367164"/>
            <a:ext cx="6858000" cy="643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27719" y="76200"/>
            <a:ext cx="367331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dirty="0" smtClean="0">
                <a:ln w="0"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Northeast Middle School</a:t>
            </a:r>
            <a:endParaRPr lang="en-US" b="1" cap="all" dirty="0">
              <a:ln w="0">
                <a:solidFill>
                  <a:schemeClr val="tx1"/>
                </a:solidFill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11271" y="715865"/>
            <a:ext cx="3877622" cy="2286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5400000" scaled="1"/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25554" y="739678"/>
            <a:ext cx="3457576" cy="10464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Description: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17,152 Square foot addition with 10 classrooms, two restrooms, mechanical, technology, connector, and transportation site modifications  </a:t>
            </a:r>
          </a:p>
          <a:p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BEP: 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1,096 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1,285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829716"/>
              </p:ext>
            </p:extLst>
          </p:nvPr>
        </p:nvGraphicFramePr>
        <p:xfrm>
          <a:off x="4985461" y="1805525"/>
          <a:ext cx="2909051" cy="832485"/>
        </p:xfrm>
        <a:graphic>
          <a:graphicData uri="http://schemas.openxmlformats.org/drawingml/2006/table">
            <a:tbl>
              <a:tblPr/>
              <a:tblGrid>
                <a:gridCol w="2053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Financial Summary: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Building Construction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$2,810,317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Equipment/Tech./Furniture/Oth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$200,000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$3,010,317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381" y="850167"/>
            <a:ext cx="45720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1886" y="3886025"/>
            <a:ext cx="3657600" cy="2715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89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4637314"/>
            <a:ext cx="9144000" cy="246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C:\Users\norm.brumblay\Documents\All CMCSS\All SCHOOLS\Additions\Resolutions\NEHS Layout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83" y="96520"/>
            <a:ext cx="6896710" cy="676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676793" y="381509"/>
            <a:ext cx="6229922" cy="6353556"/>
          </a:xfrm>
          <a:custGeom>
            <a:avLst/>
            <a:gdLst>
              <a:gd name="connsiteX0" fmla="*/ 1173480 w 5684520"/>
              <a:gd name="connsiteY0" fmla="*/ 106680 h 5745480"/>
              <a:gd name="connsiteX1" fmla="*/ 1165860 w 5684520"/>
              <a:gd name="connsiteY1" fmla="*/ 1615440 h 5745480"/>
              <a:gd name="connsiteX2" fmla="*/ 990600 w 5684520"/>
              <a:gd name="connsiteY2" fmla="*/ 1600200 h 5745480"/>
              <a:gd name="connsiteX3" fmla="*/ 982980 w 5684520"/>
              <a:gd name="connsiteY3" fmla="*/ 1394460 h 5745480"/>
              <a:gd name="connsiteX4" fmla="*/ 15240 w 5684520"/>
              <a:gd name="connsiteY4" fmla="*/ 1379220 h 5745480"/>
              <a:gd name="connsiteX5" fmla="*/ 7620 w 5684520"/>
              <a:gd name="connsiteY5" fmla="*/ 1767840 h 5745480"/>
              <a:gd name="connsiteX6" fmla="*/ 152400 w 5684520"/>
              <a:gd name="connsiteY6" fmla="*/ 1760220 h 5745480"/>
              <a:gd name="connsiteX7" fmla="*/ 144780 w 5684520"/>
              <a:gd name="connsiteY7" fmla="*/ 1897380 h 5745480"/>
              <a:gd name="connsiteX8" fmla="*/ 144780 w 5684520"/>
              <a:gd name="connsiteY8" fmla="*/ 1897380 h 5745480"/>
              <a:gd name="connsiteX9" fmla="*/ 91440 w 5684520"/>
              <a:gd name="connsiteY9" fmla="*/ 1889760 h 5745480"/>
              <a:gd name="connsiteX10" fmla="*/ 76200 w 5684520"/>
              <a:gd name="connsiteY10" fmla="*/ 2880360 h 5745480"/>
              <a:gd name="connsiteX11" fmla="*/ 137160 w 5684520"/>
              <a:gd name="connsiteY11" fmla="*/ 2880360 h 5745480"/>
              <a:gd name="connsiteX12" fmla="*/ 121920 w 5684520"/>
              <a:gd name="connsiteY12" fmla="*/ 2994660 h 5745480"/>
              <a:gd name="connsiteX13" fmla="*/ 15240 w 5684520"/>
              <a:gd name="connsiteY13" fmla="*/ 2987040 h 5745480"/>
              <a:gd name="connsiteX14" fmla="*/ 0 w 5684520"/>
              <a:gd name="connsiteY14" fmla="*/ 3429000 h 5745480"/>
              <a:gd name="connsiteX15" fmla="*/ 518160 w 5684520"/>
              <a:gd name="connsiteY15" fmla="*/ 3406140 h 5745480"/>
              <a:gd name="connsiteX16" fmla="*/ 533400 w 5684520"/>
              <a:gd name="connsiteY16" fmla="*/ 3185160 h 5745480"/>
              <a:gd name="connsiteX17" fmla="*/ 655320 w 5684520"/>
              <a:gd name="connsiteY17" fmla="*/ 3192780 h 5745480"/>
              <a:gd name="connsiteX18" fmla="*/ 662940 w 5684520"/>
              <a:gd name="connsiteY18" fmla="*/ 4838700 h 5745480"/>
              <a:gd name="connsiteX19" fmla="*/ 2727960 w 5684520"/>
              <a:gd name="connsiteY19" fmla="*/ 4838700 h 5745480"/>
              <a:gd name="connsiteX20" fmla="*/ 2735580 w 5684520"/>
              <a:gd name="connsiteY20" fmla="*/ 3086100 h 5745480"/>
              <a:gd name="connsiteX21" fmla="*/ 2948940 w 5684520"/>
              <a:gd name="connsiteY21" fmla="*/ 3078480 h 5745480"/>
              <a:gd name="connsiteX22" fmla="*/ 2956560 w 5684520"/>
              <a:gd name="connsiteY22" fmla="*/ 3307080 h 5745480"/>
              <a:gd name="connsiteX23" fmla="*/ 3032760 w 5684520"/>
              <a:gd name="connsiteY23" fmla="*/ 3329940 h 5745480"/>
              <a:gd name="connsiteX24" fmla="*/ 3147060 w 5684520"/>
              <a:gd name="connsiteY24" fmla="*/ 3352800 h 5745480"/>
              <a:gd name="connsiteX25" fmla="*/ 3147060 w 5684520"/>
              <a:gd name="connsiteY25" fmla="*/ 3291840 h 5745480"/>
              <a:gd name="connsiteX26" fmla="*/ 3147060 w 5684520"/>
              <a:gd name="connsiteY26" fmla="*/ 3291840 h 5745480"/>
              <a:gd name="connsiteX27" fmla="*/ 3208020 w 5684520"/>
              <a:gd name="connsiteY27" fmla="*/ 3291840 h 5745480"/>
              <a:gd name="connsiteX28" fmla="*/ 3200400 w 5684520"/>
              <a:gd name="connsiteY28" fmla="*/ 3070860 h 5745480"/>
              <a:gd name="connsiteX29" fmla="*/ 3429000 w 5684520"/>
              <a:gd name="connsiteY29" fmla="*/ 3101340 h 5745480"/>
              <a:gd name="connsiteX30" fmla="*/ 3444240 w 5684520"/>
              <a:gd name="connsiteY30" fmla="*/ 4671060 h 5745480"/>
              <a:gd name="connsiteX31" fmla="*/ 3512820 w 5684520"/>
              <a:gd name="connsiteY31" fmla="*/ 4655820 h 5745480"/>
              <a:gd name="connsiteX32" fmla="*/ 3520440 w 5684520"/>
              <a:gd name="connsiteY32" fmla="*/ 4892040 h 5745480"/>
              <a:gd name="connsiteX33" fmla="*/ 3436620 w 5684520"/>
              <a:gd name="connsiteY33" fmla="*/ 4884420 h 5745480"/>
              <a:gd name="connsiteX34" fmla="*/ 3436620 w 5684520"/>
              <a:gd name="connsiteY34" fmla="*/ 5745480 h 5745480"/>
              <a:gd name="connsiteX35" fmla="*/ 5509260 w 5684520"/>
              <a:gd name="connsiteY35" fmla="*/ 5737860 h 5745480"/>
              <a:gd name="connsiteX36" fmla="*/ 5509260 w 5684520"/>
              <a:gd name="connsiteY36" fmla="*/ 4876800 h 5745480"/>
              <a:gd name="connsiteX37" fmla="*/ 5417820 w 5684520"/>
              <a:gd name="connsiteY37" fmla="*/ 4884420 h 5745480"/>
              <a:gd name="connsiteX38" fmla="*/ 5425440 w 5684520"/>
              <a:gd name="connsiteY38" fmla="*/ 4648200 h 5745480"/>
              <a:gd name="connsiteX39" fmla="*/ 5669280 w 5684520"/>
              <a:gd name="connsiteY39" fmla="*/ 4655820 h 5745480"/>
              <a:gd name="connsiteX40" fmla="*/ 5684520 w 5684520"/>
              <a:gd name="connsiteY40" fmla="*/ 4076700 h 5745480"/>
              <a:gd name="connsiteX41" fmla="*/ 5585460 w 5684520"/>
              <a:gd name="connsiteY41" fmla="*/ 4076700 h 5745480"/>
              <a:gd name="connsiteX42" fmla="*/ 5585460 w 5684520"/>
              <a:gd name="connsiteY42" fmla="*/ 3680460 h 5745480"/>
              <a:gd name="connsiteX43" fmla="*/ 5669280 w 5684520"/>
              <a:gd name="connsiteY43" fmla="*/ 3665220 h 5745480"/>
              <a:gd name="connsiteX44" fmla="*/ 5669280 w 5684520"/>
              <a:gd name="connsiteY44" fmla="*/ 3002280 h 5745480"/>
              <a:gd name="connsiteX45" fmla="*/ 4869180 w 5684520"/>
              <a:gd name="connsiteY45" fmla="*/ 3002280 h 5745480"/>
              <a:gd name="connsiteX46" fmla="*/ 4876800 w 5684520"/>
              <a:gd name="connsiteY46" fmla="*/ 2895600 h 5745480"/>
              <a:gd name="connsiteX47" fmla="*/ 5219700 w 5684520"/>
              <a:gd name="connsiteY47" fmla="*/ 2887980 h 5745480"/>
              <a:gd name="connsiteX48" fmla="*/ 5219700 w 5684520"/>
              <a:gd name="connsiteY48" fmla="*/ 2522220 h 5745480"/>
              <a:gd name="connsiteX49" fmla="*/ 4290060 w 5684520"/>
              <a:gd name="connsiteY49" fmla="*/ 2514600 h 5745480"/>
              <a:gd name="connsiteX50" fmla="*/ 4297680 w 5684520"/>
              <a:gd name="connsiteY50" fmla="*/ 1889760 h 5745480"/>
              <a:gd name="connsiteX51" fmla="*/ 4221480 w 5684520"/>
              <a:gd name="connsiteY51" fmla="*/ 1889760 h 5745480"/>
              <a:gd name="connsiteX52" fmla="*/ 4229100 w 5684520"/>
              <a:gd name="connsiteY52" fmla="*/ 1752600 h 5745480"/>
              <a:gd name="connsiteX53" fmla="*/ 5593080 w 5684520"/>
              <a:gd name="connsiteY53" fmla="*/ 1752600 h 5745480"/>
              <a:gd name="connsiteX54" fmla="*/ 5600700 w 5684520"/>
              <a:gd name="connsiteY54" fmla="*/ 281940 h 5745480"/>
              <a:gd name="connsiteX55" fmla="*/ 5113020 w 5684520"/>
              <a:gd name="connsiteY55" fmla="*/ 289560 h 5745480"/>
              <a:gd name="connsiteX56" fmla="*/ 5105400 w 5684520"/>
              <a:gd name="connsiteY56" fmla="*/ 358140 h 5745480"/>
              <a:gd name="connsiteX57" fmla="*/ 4998720 w 5684520"/>
              <a:gd name="connsiteY57" fmla="*/ 350520 h 5745480"/>
              <a:gd name="connsiteX58" fmla="*/ 4975860 w 5684520"/>
              <a:gd name="connsiteY58" fmla="*/ 274320 h 5745480"/>
              <a:gd name="connsiteX59" fmla="*/ 4678680 w 5684520"/>
              <a:gd name="connsiteY59" fmla="*/ 274320 h 5745480"/>
              <a:gd name="connsiteX60" fmla="*/ 4686300 w 5684520"/>
              <a:gd name="connsiteY60" fmla="*/ 792480 h 5745480"/>
              <a:gd name="connsiteX61" fmla="*/ 4366260 w 5684520"/>
              <a:gd name="connsiteY61" fmla="*/ 784860 h 5745480"/>
              <a:gd name="connsiteX62" fmla="*/ 4358640 w 5684520"/>
              <a:gd name="connsiteY62" fmla="*/ 0 h 5745480"/>
              <a:gd name="connsiteX63" fmla="*/ 3436620 w 5684520"/>
              <a:gd name="connsiteY63" fmla="*/ 7620 h 5745480"/>
              <a:gd name="connsiteX64" fmla="*/ 3436620 w 5684520"/>
              <a:gd name="connsiteY64" fmla="*/ 1607820 h 5745480"/>
              <a:gd name="connsiteX65" fmla="*/ 3284220 w 5684520"/>
              <a:gd name="connsiteY65" fmla="*/ 1592580 h 5745480"/>
              <a:gd name="connsiteX66" fmla="*/ 3291840 w 5684520"/>
              <a:gd name="connsiteY66" fmla="*/ 1165860 h 5745480"/>
              <a:gd name="connsiteX67" fmla="*/ 2880360 w 5684520"/>
              <a:gd name="connsiteY67" fmla="*/ 1173480 h 5745480"/>
              <a:gd name="connsiteX68" fmla="*/ 2857500 w 5684520"/>
              <a:gd name="connsiteY68" fmla="*/ 1607820 h 5745480"/>
              <a:gd name="connsiteX69" fmla="*/ 2735580 w 5684520"/>
              <a:gd name="connsiteY69" fmla="*/ 1600200 h 5745480"/>
              <a:gd name="connsiteX70" fmla="*/ 2735580 w 5684520"/>
              <a:gd name="connsiteY70" fmla="*/ 99060 h 5745480"/>
              <a:gd name="connsiteX71" fmla="*/ 2346960 w 5684520"/>
              <a:gd name="connsiteY71" fmla="*/ 106680 h 5745480"/>
              <a:gd name="connsiteX72" fmla="*/ 2346960 w 5684520"/>
              <a:gd name="connsiteY72" fmla="*/ 152400 h 5745480"/>
              <a:gd name="connsiteX73" fmla="*/ 2263140 w 5684520"/>
              <a:gd name="connsiteY73" fmla="*/ 152400 h 5745480"/>
              <a:gd name="connsiteX74" fmla="*/ 2255520 w 5684520"/>
              <a:gd name="connsiteY74" fmla="*/ 106680 h 5745480"/>
              <a:gd name="connsiteX75" fmla="*/ 1554480 w 5684520"/>
              <a:gd name="connsiteY75" fmla="*/ 99060 h 5745480"/>
              <a:gd name="connsiteX76" fmla="*/ 1554480 w 5684520"/>
              <a:gd name="connsiteY76" fmla="*/ 99060 h 5745480"/>
              <a:gd name="connsiteX77" fmla="*/ 1455420 w 5684520"/>
              <a:gd name="connsiteY77" fmla="*/ 160020 h 5745480"/>
              <a:gd name="connsiteX78" fmla="*/ 1455420 w 5684520"/>
              <a:gd name="connsiteY78" fmla="*/ 106680 h 5745480"/>
              <a:gd name="connsiteX79" fmla="*/ 1173480 w 5684520"/>
              <a:gd name="connsiteY79" fmla="*/ 106680 h 5745480"/>
              <a:gd name="connsiteX0" fmla="*/ 1173480 w 5684520"/>
              <a:gd name="connsiteY0" fmla="*/ 106680 h 5745480"/>
              <a:gd name="connsiteX1" fmla="*/ 1165860 w 5684520"/>
              <a:gd name="connsiteY1" fmla="*/ 1615440 h 5745480"/>
              <a:gd name="connsiteX2" fmla="*/ 990600 w 5684520"/>
              <a:gd name="connsiteY2" fmla="*/ 1600200 h 5745480"/>
              <a:gd name="connsiteX3" fmla="*/ 982980 w 5684520"/>
              <a:gd name="connsiteY3" fmla="*/ 1394460 h 5745480"/>
              <a:gd name="connsiteX4" fmla="*/ 15240 w 5684520"/>
              <a:gd name="connsiteY4" fmla="*/ 1379220 h 5745480"/>
              <a:gd name="connsiteX5" fmla="*/ 7620 w 5684520"/>
              <a:gd name="connsiteY5" fmla="*/ 1767840 h 5745480"/>
              <a:gd name="connsiteX6" fmla="*/ 152400 w 5684520"/>
              <a:gd name="connsiteY6" fmla="*/ 1760220 h 5745480"/>
              <a:gd name="connsiteX7" fmla="*/ 144780 w 5684520"/>
              <a:gd name="connsiteY7" fmla="*/ 1897380 h 5745480"/>
              <a:gd name="connsiteX8" fmla="*/ 144780 w 5684520"/>
              <a:gd name="connsiteY8" fmla="*/ 1897380 h 5745480"/>
              <a:gd name="connsiteX9" fmla="*/ 91440 w 5684520"/>
              <a:gd name="connsiteY9" fmla="*/ 1889760 h 5745480"/>
              <a:gd name="connsiteX10" fmla="*/ 76200 w 5684520"/>
              <a:gd name="connsiteY10" fmla="*/ 2880360 h 5745480"/>
              <a:gd name="connsiteX11" fmla="*/ 137160 w 5684520"/>
              <a:gd name="connsiteY11" fmla="*/ 2880360 h 5745480"/>
              <a:gd name="connsiteX12" fmla="*/ 121920 w 5684520"/>
              <a:gd name="connsiteY12" fmla="*/ 2994660 h 5745480"/>
              <a:gd name="connsiteX13" fmla="*/ 15240 w 5684520"/>
              <a:gd name="connsiteY13" fmla="*/ 2987040 h 5745480"/>
              <a:gd name="connsiteX14" fmla="*/ 0 w 5684520"/>
              <a:gd name="connsiteY14" fmla="*/ 3429000 h 5745480"/>
              <a:gd name="connsiteX15" fmla="*/ 518160 w 5684520"/>
              <a:gd name="connsiteY15" fmla="*/ 3406140 h 5745480"/>
              <a:gd name="connsiteX16" fmla="*/ 533400 w 5684520"/>
              <a:gd name="connsiteY16" fmla="*/ 3185160 h 5745480"/>
              <a:gd name="connsiteX17" fmla="*/ 655320 w 5684520"/>
              <a:gd name="connsiteY17" fmla="*/ 3192780 h 5745480"/>
              <a:gd name="connsiteX18" fmla="*/ 662940 w 5684520"/>
              <a:gd name="connsiteY18" fmla="*/ 4838700 h 5745480"/>
              <a:gd name="connsiteX19" fmla="*/ 2727960 w 5684520"/>
              <a:gd name="connsiteY19" fmla="*/ 4838700 h 5745480"/>
              <a:gd name="connsiteX20" fmla="*/ 2735580 w 5684520"/>
              <a:gd name="connsiteY20" fmla="*/ 3086100 h 5745480"/>
              <a:gd name="connsiteX21" fmla="*/ 2948940 w 5684520"/>
              <a:gd name="connsiteY21" fmla="*/ 3088005 h 5745480"/>
              <a:gd name="connsiteX22" fmla="*/ 2956560 w 5684520"/>
              <a:gd name="connsiteY22" fmla="*/ 3307080 h 5745480"/>
              <a:gd name="connsiteX23" fmla="*/ 3032760 w 5684520"/>
              <a:gd name="connsiteY23" fmla="*/ 3329940 h 5745480"/>
              <a:gd name="connsiteX24" fmla="*/ 3147060 w 5684520"/>
              <a:gd name="connsiteY24" fmla="*/ 3352800 h 5745480"/>
              <a:gd name="connsiteX25" fmla="*/ 3147060 w 5684520"/>
              <a:gd name="connsiteY25" fmla="*/ 3291840 h 5745480"/>
              <a:gd name="connsiteX26" fmla="*/ 3147060 w 5684520"/>
              <a:gd name="connsiteY26" fmla="*/ 3291840 h 5745480"/>
              <a:gd name="connsiteX27" fmla="*/ 3208020 w 5684520"/>
              <a:gd name="connsiteY27" fmla="*/ 3291840 h 5745480"/>
              <a:gd name="connsiteX28" fmla="*/ 3200400 w 5684520"/>
              <a:gd name="connsiteY28" fmla="*/ 3070860 h 5745480"/>
              <a:gd name="connsiteX29" fmla="*/ 3429000 w 5684520"/>
              <a:gd name="connsiteY29" fmla="*/ 3101340 h 5745480"/>
              <a:gd name="connsiteX30" fmla="*/ 3444240 w 5684520"/>
              <a:gd name="connsiteY30" fmla="*/ 4671060 h 5745480"/>
              <a:gd name="connsiteX31" fmla="*/ 3512820 w 5684520"/>
              <a:gd name="connsiteY31" fmla="*/ 4655820 h 5745480"/>
              <a:gd name="connsiteX32" fmla="*/ 3520440 w 5684520"/>
              <a:gd name="connsiteY32" fmla="*/ 4892040 h 5745480"/>
              <a:gd name="connsiteX33" fmla="*/ 3436620 w 5684520"/>
              <a:gd name="connsiteY33" fmla="*/ 4884420 h 5745480"/>
              <a:gd name="connsiteX34" fmla="*/ 3436620 w 5684520"/>
              <a:gd name="connsiteY34" fmla="*/ 5745480 h 5745480"/>
              <a:gd name="connsiteX35" fmla="*/ 5509260 w 5684520"/>
              <a:gd name="connsiteY35" fmla="*/ 5737860 h 5745480"/>
              <a:gd name="connsiteX36" fmla="*/ 5509260 w 5684520"/>
              <a:gd name="connsiteY36" fmla="*/ 4876800 h 5745480"/>
              <a:gd name="connsiteX37" fmla="*/ 5417820 w 5684520"/>
              <a:gd name="connsiteY37" fmla="*/ 4884420 h 5745480"/>
              <a:gd name="connsiteX38" fmla="*/ 5425440 w 5684520"/>
              <a:gd name="connsiteY38" fmla="*/ 4648200 h 5745480"/>
              <a:gd name="connsiteX39" fmla="*/ 5669280 w 5684520"/>
              <a:gd name="connsiteY39" fmla="*/ 4655820 h 5745480"/>
              <a:gd name="connsiteX40" fmla="*/ 5684520 w 5684520"/>
              <a:gd name="connsiteY40" fmla="*/ 4076700 h 5745480"/>
              <a:gd name="connsiteX41" fmla="*/ 5585460 w 5684520"/>
              <a:gd name="connsiteY41" fmla="*/ 4076700 h 5745480"/>
              <a:gd name="connsiteX42" fmla="*/ 5585460 w 5684520"/>
              <a:gd name="connsiteY42" fmla="*/ 3680460 h 5745480"/>
              <a:gd name="connsiteX43" fmla="*/ 5669280 w 5684520"/>
              <a:gd name="connsiteY43" fmla="*/ 3665220 h 5745480"/>
              <a:gd name="connsiteX44" fmla="*/ 5669280 w 5684520"/>
              <a:gd name="connsiteY44" fmla="*/ 3002280 h 5745480"/>
              <a:gd name="connsiteX45" fmla="*/ 4869180 w 5684520"/>
              <a:gd name="connsiteY45" fmla="*/ 3002280 h 5745480"/>
              <a:gd name="connsiteX46" fmla="*/ 4876800 w 5684520"/>
              <a:gd name="connsiteY46" fmla="*/ 2895600 h 5745480"/>
              <a:gd name="connsiteX47" fmla="*/ 5219700 w 5684520"/>
              <a:gd name="connsiteY47" fmla="*/ 2887980 h 5745480"/>
              <a:gd name="connsiteX48" fmla="*/ 5219700 w 5684520"/>
              <a:gd name="connsiteY48" fmla="*/ 2522220 h 5745480"/>
              <a:gd name="connsiteX49" fmla="*/ 4290060 w 5684520"/>
              <a:gd name="connsiteY49" fmla="*/ 2514600 h 5745480"/>
              <a:gd name="connsiteX50" fmla="*/ 4297680 w 5684520"/>
              <a:gd name="connsiteY50" fmla="*/ 1889760 h 5745480"/>
              <a:gd name="connsiteX51" fmla="*/ 4221480 w 5684520"/>
              <a:gd name="connsiteY51" fmla="*/ 1889760 h 5745480"/>
              <a:gd name="connsiteX52" fmla="*/ 4229100 w 5684520"/>
              <a:gd name="connsiteY52" fmla="*/ 1752600 h 5745480"/>
              <a:gd name="connsiteX53" fmla="*/ 5593080 w 5684520"/>
              <a:gd name="connsiteY53" fmla="*/ 1752600 h 5745480"/>
              <a:gd name="connsiteX54" fmla="*/ 5600700 w 5684520"/>
              <a:gd name="connsiteY54" fmla="*/ 281940 h 5745480"/>
              <a:gd name="connsiteX55" fmla="*/ 5113020 w 5684520"/>
              <a:gd name="connsiteY55" fmla="*/ 289560 h 5745480"/>
              <a:gd name="connsiteX56" fmla="*/ 5105400 w 5684520"/>
              <a:gd name="connsiteY56" fmla="*/ 358140 h 5745480"/>
              <a:gd name="connsiteX57" fmla="*/ 4998720 w 5684520"/>
              <a:gd name="connsiteY57" fmla="*/ 350520 h 5745480"/>
              <a:gd name="connsiteX58" fmla="*/ 4975860 w 5684520"/>
              <a:gd name="connsiteY58" fmla="*/ 274320 h 5745480"/>
              <a:gd name="connsiteX59" fmla="*/ 4678680 w 5684520"/>
              <a:gd name="connsiteY59" fmla="*/ 274320 h 5745480"/>
              <a:gd name="connsiteX60" fmla="*/ 4686300 w 5684520"/>
              <a:gd name="connsiteY60" fmla="*/ 792480 h 5745480"/>
              <a:gd name="connsiteX61" fmla="*/ 4366260 w 5684520"/>
              <a:gd name="connsiteY61" fmla="*/ 784860 h 5745480"/>
              <a:gd name="connsiteX62" fmla="*/ 4358640 w 5684520"/>
              <a:gd name="connsiteY62" fmla="*/ 0 h 5745480"/>
              <a:gd name="connsiteX63" fmla="*/ 3436620 w 5684520"/>
              <a:gd name="connsiteY63" fmla="*/ 7620 h 5745480"/>
              <a:gd name="connsiteX64" fmla="*/ 3436620 w 5684520"/>
              <a:gd name="connsiteY64" fmla="*/ 1607820 h 5745480"/>
              <a:gd name="connsiteX65" fmla="*/ 3284220 w 5684520"/>
              <a:gd name="connsiteY65" fmla="*/ 1592580 h 5745480"/>
              <a:gd name="connsiteX66" fmla="*/ 3291840 w 5684520"/>
              <a:gd name="connsiteY66" fmla="*/ 1165860 h 5745480"/>
              <a:gd name="connsiteX67" fmla="*/ 2880360 w 5684520"/>
              <a:gd name="connsiteY67" fmla="*/ 1173480 h 5745480"/>
              <a:gd name="connsiteX68" fmla="*/ 2857500 w 5684520"/>
              <a:gd name="connsiteY68" fmla="*/ 1607820 h 5745480"/>
              <a:gd name="connsiteX69" fmla="*/ 2735580 w 5684520"/>
              <a:gd name="connsiteY69" fmla="*/ 1600200 h 5745480"/>
              <a:gd name="connsiteX70" fmla="*/ 2735580 w 5684520"/>
              <a:gd name="connsiteY70" fmla="*/ 99060 h 5745480"/>
              <a:gd name="connsiteX71" fmla="*/ 2346960 w 5684520"/>
              <a:gd name="connsiteY71" fmla="*/ 106680 h 5745480"/>
              <a:gd name="connsiteX72" fmla="*/ 2346960 w 5684520"/>
              <a:gd name="connsiteY72" fmla="*/ 152400 h 5745480"/>
              <a:gd name="connsiteX73" fmla="*/ 2263140 w 5684520"/>
              <a:gd name="connsiteY73" fmla="*/ 152400 h 5745480"/>
              <a:gd name="connsiteX74" fmla="*/ 2255520 w 5684520"/>
              <a:gd name="connsiteY74" fmla="*/ 106680 h 5745480"/>
              <a:gd name="connsiteX75" fmla="*/ 1554480 w 5684520"/>
              <a:gd name="connsiteY75" fmla="*/ 99060 h 5745480"/>
              <a:gd name="connsiteX76" fmla="*/ 1554480 w 5684520"/>
              <a:gd name="connsiteY76" fmla="*/ 99060 h 5745480"/>
              <a:gd name="connsiteX77" fmla="*/ 1455420 w 5684520"/>
              <a:gd name="connsiteY77" fmla="*/ 160020 h 5745480"/>
              <a:gd name="connsiteX78" fmla="*/ 1455420 w 5684520"/>
              <a:gd name="connsiteY78" fmla="*/ 106680 h 5745480"/>
              <a:gd name="connsiteX79" fmla="*/ 1173480 w 5684520"/>
              <a:gd name="connsiteY79" fmla="*/ 106680 h 5745480"/>
              <a:gd name="connsiteX0" fmla="*/ 1173480 w 5684520"/>
              <a:gd name="connsiteY0" fmla="*/ 106680 h 5745480"/>
              <a:gd name="connsiteX1" fmla="*/ 1165860 w 5684520"/>
              <a:gd name="connsiteY1" fmla="*/ 1615440 h 5745480"/>
              <a:gd name="connsiteX2" fmla="*/ 990600 w 5684520"/>
              <a:gd name="connsiteY2" fmla="*/ 1600200 h 5745480"/>
              <a:gd name="connsiteX3" fmla="*/ 982980 w 5684520"/>
              <a:gd name="connsiteY3" fmla="*/ 1394460 h 5745480"/>
              <a:gd name="connsiteX4" fmla="*/ 15240 w 5684520"/>
              <a:gd name="connsiteY4" fmla="*/ 1379220 h 5745480"/>
              <a:gd name="connsiteX5" fmla="*/ 7620 w 5684520"/>
              <a:gd name="connsiteY5" fmla="*/ 1767840 h 5745480"/>
              <a:gd name="connsiteX6" fmla="*/ 152400 w 5684520"/>
              <a:gd name="connsiteY6" fmla="*/ 1760220 h 5745480"/>
              <a:gd name="connsiteX7" fmla="*/ 144780 w 5684520"/>
              <a:gd name="connsiteY7" fmla="*/ 1897380 h 5745480"/>
              <a:gd name="connsiteX8" fmla="*/ 144780 w 5684520"/>
              <a:gd name="connsiteY8" fmla="*/ 1897380 h 5745480"/>
              <a:gd name="connsiteX9" fmla="*/ 91440 w 5684520"/>
              <a:gd name="connsiteY9" fmla="*/ 1889760 h 5745480"/>
              <a:gd name="connsiteX10" fmla="*/ 76200 w 5684520"/>
              <a:gd name="connsiteY10" fmla="*/ 2880360 h 5745480"/>
              <a:gd name="connsiteX11" fmla="*/ 137160 w 5684520"/>
              <a:gd name="connsiteY11" fmla="*/ 2880360 h 5745480"/>
              <a:gd name="connsiteX12" fmla="*/ 121920 w 5684520"/>
              <a:gd name="connsiteY12" fmla="*/ 2994660 h 5745480"/>
              <a:gd name="connsiteX13" fmla="*/ 15240 w 5684520"/>
              <a:gd name="connsiteY13" fmla="*/ 2987040 h 5745480"/>
              <a:gd name="connsiteX14" fmla="*/ 0 w 5684520"/>
              <a:gd name="connsiteY14" fmla="*/ 3429000 h 5745480"/>
              <a:gd name="connsiteX15" fmla="*/ 518160 w 5684520"/>
              <a:gd name="connsiteY15" fmla="*/ 3406140 h 5745480"/>
              <a:gd name="connsiteX16" fmla="*/ 533400 w 5684520"/>
              <a:gd name="connsiteY16" fmla="*/ 3185160 h 5745480"/>
              <a:gd name="connsiteX17" fmla="*/ 655320 w 5684520"/>
              <a:gd name="connsiteY17" fmla="*/ 3192780 h 5745480"/>
              <a:gd name="connsiteX18" fmla="*/ 662940 w 5684520"/>
              <a:gd name="connsiteY18" fmla="*/ 4838700 h 5745480"/>
              <a:gd name="connsiteX19" fmla="*/ 2727960 w 5684520"/>
              <a:gd name="connsiteY19" fmla="*/ 4838700 h 5745480"/>
              <a:gd name="connsiteX20" fmla="*/ 2735580 w 5684520"/>
              <a:gd name="connsiteY20" fmla="*/ 3086100 h 5745480"/>
              <a:gd name="connsiteX21" fmla="*/ 2948940 w 5684520"/>
              <a:gd name="connsiteY21" fmla="*/ 3088005 h 5745480"/>
              <a:gd name="connsiteX22" fmla="*/ 2956560 w 5684520"/>
              <a:gd name="connsiteY22" fmla="*/ 3307080 h 5745480"/>
              <a:gd name="connsiteX23" fmla="*/ 3032760 w 5684520"/>
              <a:gd name="connsiteY23" fmla="*/ 3339465 h 5745480"/>
              <a:gd name="connsiteX24" fmla="*/ 3147060 w 5684520"/>
              <a:gd name="connsiteY24" fmla="*/ 3352800 h 5745480"/>
              <a:gd name="connsiteX25" fmla="*/ 3147060 w 5684520"/>
              <a:gd name="connsiteY25" fmla="*/ 3291840 h 5745480"/>
              <a:gd name="connsiteX26" fmla="*/ 3147060 w 5684520"/>
              <a:gd name="connsiteY26" fmla="*/ 3291840 h 5745480"/>
              <a:gd name="connsiteX27" fmla="*/ 3208020 w 5684520"/>
              <a:gd name="connsiteY27" fmla="*/ 3291840 h 5745480"/>
              <a:gd name="connsiteX28" fmla="*/ 3200400 w 5684520"/>
              <a:gd name="connsiteY28" fmla="*/ 3070860 h 5745480"/>
              <a:gd name="connsiteX29" fmla="*/ 3429000 w 5684520"/>
              <a:gd name="connsiteY29" fmla="*/ 3101340 h 5745480"/>
              <a:gd name="connsiteX30" fmla="*/ 3444240 w 5684520"/>
              <a:gd name="connsiteY30" fmla="*/ 4671060 h 5745480"/>
              <a:gd name="connsiteX31" fmla="*/ 3512820 w 5684520"/>
              <a:gd name="connsiteY31" fmla="*/ 4655820 h 5745480"/>
              <a:gd name="connsiteX32" fmla="*/ 3520440 w 5684520"/>
              <a:gd name="connsiteY32" fmla="*/ 4892040 h 5745480"/>
              <a:gd name="connsiteX33" fmla="*/ 3436620 w 5684520"/>
              <a:gd name="connsiteY33" fmla="*/ 4884420 h 5745480"/>
              <a:gd name="connsiteX34" fmla="*/ 3436620 w 5684520"/>
              <a:gd name="connsiteY34" fmla="*/ 5745480 h 5745480"/>
              <a:gd name="connsiteX35" fmla="*/ 5509260 w 5684520"/>
              <a:gd name="connsiteY35" fmla="*/ 5737860 h 5745480"/>
              <a:gd name="connsiteX36" fmla="*/ 5509260 w 5684520"/>
              <a:gd name="connsiteY36" fmla="*/ 4876800 h 5745480"/>
              <a:gd name="connsiteX37" fmla="*/ 5417820 w 5684520"/>
              <a:gd name="connsiteY37" fmla="*/ 4884420 h 5745480"/>
              <a:gd name="connsiteX38" fmla="*/ 5425440 w 5684520"/>
              <a:gd name="connsiteY38" fmla="*/ 4648200 h 5745480"/>
              <a:gd name="connsiteX39" fmla="*/ 5669280 w 5684520"/>
              <a:gd name="connsiteY39" fmla="*/ 4655820 h 5745480"/>
              <a:gd name="connsiteX40" fmla="*/ 5684520 w 5684520"/>
              <a:gd name="connsiteY40" fmla="*/ 4076700 h 5745480"/>
              <a:gd name="connsiteX41" fmla="*/ 5585460 w 5684520"/>
              <a:gd name="connsiteY41" fmla="*/ 4076700 h 5745480"/>
              <a:gd name="connsiteX42" fmla="*/ 5585460 w 5684520"/>
              <a:gd name="connsiteY42" fmla="*/ 3680460 h 5745480"/>
              <a:gd name="connsiteX43" fmla="*/ 5669280 w 5684520"/>
              <a:gd name="connsiteY43" fmla="*/ 3665220 h 5745480"/>
              <a:gd name="connsiteX44" fmla="*/ 5669280 w 5684520"/>
              <a:gd name="connsiteY44" fmla="*/ 3002280 h 5745480"/>
              <a:gd name="connsiteX45" fmla="*/ 4869180 w 5684520"/>
              <a:gd name="connsiteY45" fmla="*/ 3002280 h 5745480"/>
              <a:gd name="connsiteX46" fmla="*/ 4876800 w 5684520"/>
              <a:gd name="connsiteY46" fmla="*/ 2895600 h 5745480"/>
              <a:gd name="connsiteX47" fmla="*/ 5219700 w 5684520"/>
              <a:gd name="connsiteY47" fmla="*/ 2887980 h 5745480"/>
              <a:gd name="connsiteX48" fmla="*/ 5219700 w 5684520"/>
              <a:gd name="connsiteY48" fmla="*/ 2522220 h 5745480"/>
              <a:gd name="connsiteX49" fmla="*/ 4290060 w 5684520"/>
              <a:gd name="connsiteY49" fmla="*/ 2514600 h 5745480"/>
              <a:gd name="connsiteX50" fmla="*/ 4297680 w 5684520"/>
              <a:gd name="connsiteY50" fmla="*/ 1889760 h 5745480"/>
              <a:gd name="connsiteX51" fmla="*/ 4221480 w 5684520"/>
              <a:gd name="connsiteY51" fmla="*/ 1889760 h 5745480"/>
              <a:gd name="connsiteX52" fmla="*/ 4229100 w 5684520"/>
              <a:gd name="connsiteY52" fmla="*/ 1752600 h 5745480"/>
              <a:gd name="connsiteX53" fmla="*/ 5593080 w 5684520"/>
              <a:gd name="connsiteY53" fmla="*/ 1752600 h 5745480"/>
              <a:gd name="connsiteX54" fmla="*/ 5600700 w 5684520"/>
              <a:gd name="connsiteY54" fmla="*/ 281940 h 5745480"/>
              <a:gd name="connsiteX55" fmla="*/ 5113020 w 5684520"/>
              <a:gd name="connsiteY55" fmla="*/ 289560 h 5745480"/>
              <a:gd name="connsiteX56" fmla="*/ 5105400 w 5684520"/>
              <a:gd name="connsiteY56" fmla="*/ 358140 h 5745480"/>
              <a:gd name="connsiteX57" fmla="*/ 4998720 w 5684520"/>
              <a:gd name="connsiteY57" fmla="*/ 350520 h 5745480"/>
              <a:gd name="connsiteX58" fmla="*/ 4975860 w 5684520"/>
              <a:gd name="connsiteY58" fmla="*/ 274320 h 5745480"/>
              <a:gd name="connsiteX59" fmla="*/ 4678680 w 5684520"/>
              <a:gd name="connsiteY59" fmla="*/ 274320 h 5745480"/>
              <a:gd name="connsiteX60" fmla="*/ 4686300 w 5684520"/>
              <a:gd name="connsiteY60" fmla="*/ 792480 h 5745480"/>
              <a:gd name="connsiteX61" fmla="*/ 4366260 w 5684520"/>
              <a:gd name="connsiteY61" fmla="*/ 784860 h 5745480"/>
              <a:gd name="connsiteX62" fmla="*/ 4358640 w 5684520"/>
              <a:gd name="connsiteY62" fmla="*/ 0 h 5745480"/>
              <a:gd name="connsiteX63" fmla="*/ 3436620 w 5684520"/>
              <a:gd name="connsiteY63" fmla="*/ 7620 h 5745480"/>
              <a:gd name="connsiteX64" fmla="*/ 3436620 w 5684520"/>
              <a:gd name="connsiteY64" fmla="*/ 1607820 h 5745480"/>
              <a:gd name="connsiteX65" fmla="*/ 3284220 w 5684520"/>
              <a:gd name="connsiteY65" fmla="*/ 1592580 h 5745480"/>
              <a:gd name="connsiteX66" fmla="*/ 3291840 w 5684520"/>
              <a:gd name="connsiteY66" fmla="*/ 1165860 h 5745480"/>
              <a:gd name="connsiteX67" fmla="*/ 2880360 w 5684520"/>
              <a:gd name="connsiteY67" fmla="*/ 1173480 h 5745480"/>
              <a:gd name="connsiteX68" fmla="*/ 2857500 w 5684520"/>
              <a:gd name="connsiteY68" fmla="*/ 1607820 h 5745480"/>
              <a:gd name="connsiteX69" fmla="*/ 2735580 w 5684520"/>
              <a:gd name="connsiteY69" fmla="*/ 1600200 h 5745480"/>
              <a:gd name="connsiteX70" fmla="*/ 2735580 w 5684520"/>
              <a:gd name="connsiteY70" fmla="*/ 99060 h 5745480"/>
              <a:gd name="connsiteX71" fmla="*/ 2346960 w 5684520"/>
              <a:gd name="connsiteY71" fmla="*/ 106680 h 5745480"/>
              <a:gd name="connsiteX72" fmla="*/ 2346960 w 5684520"/>
              <a:gd name="connsiteY72" fmla="*/ 152400 h 5745480"/>
              <a:gd name="connsiteX73" fmla="*/ 2263140 w 5684520"/>
              <a:gd name="connsiteY73" fmla="*/ 152400 h 5745480"/>
              <a:gd name="connsiteX74" fmla="*/ 2255520 w 5684520"/>
              <a:gd name="connsiteY74" fmla="*/ 106680 h 5745480"/>
              <a:gd name="connsiteX75" fmla="*/ 1554480 w 5684520"/>
              <a:gd name="connsiteY75" fmla="*/ 99060 h 5745480"/>
              <a:gd name="connsiteX76" fmla="*/ 1554480 w 5684520"/>
              <a:gd name="connsiteY76" fmla="*/ 99060 h 5745480"/>
              <a:gd name="connsiteX77" fmla="*/ 1455420 w 5684520"/>
              <a:gd name="connsiteY77" fmla="*/ 160020 h 5745480"/>
              <a:gd name="connsiteX78" fmla="*/ 1455420 w 5684520"/>
              <a:gd name="connsiteY78" fmla="*/ 106680 h 5745480"/>
              <a:gd name="connsiteX79" fmla="*/ 1173480 w 5684520"/>
              <a:gd name="connsiteY79" fmla="*/ 106680 h 5745480"/>
              <a:gd name="connsiteX0" fmla="*/ 1173480 w 5684520"/>
              <a:gd name="connsiteY0" fmla="*/ 106680 h 5745480"/>
              <a:gd name="connsiteX1" fmla="*/ 1165860 w 5684520"/>
              <a:gd name="connsiteY1" fmla="*/ 1615440 h 5745480"/>
              <a:gd name="connsiteX2" fmla="*/ 990600 w 5684520"/>
              <a:gd name="connsiteY2" fmla="*/ 1600200 h 5745480"/>
              <a:gd name="connsiteX3" fmla="*/ 982980 w 5684520"/>
              <a:gd name="connsiteY3" fmla="*/ 1394460 h 5745480"/>
              <a:gd name="connsiteX4" fmla="*/ 15240 w 5684520"/>
              <a:gd name="connsiteY4" fmla="*/ 1379220 h 5745480"/>
              <a:gd name="connsiteX5" fmla="*/ 7620 w 5684520"/>
              <a:gd name="connsiteY5" fmla="*/ 1767840 h 5745480"/>
              <a:gd name="connsiteX6" fmla="*/ 152400 w 5684520"/>
              <a:gd name="connsiteY6" fmla="*/ 1760220 h 5745480"/>
              <a:gd name="connsiteX7" fmla="*/ 144780 w 5684520"/>
              <a:gd name="connsiteY7" fmla="*/ 1897380 h 5745480"/>
              <a:gd name="connsiteX8" fmla="*/ 144780 w 5684520"/>
              <a:gd name="connsiteY8" fmla="*/ 1897380 h 5745480"/>
              <a:gd name="connsiteX9" fmla="*/ 91440 w 5684520"/>
              <a:gd name="connsiteY9" fmla="*/ 1889760 h 5745480"/>
              <a:gd name="connsiteX10" fmla="*/ 76200 w 5684520"/>
              <a:gd name="connsiteY10" fmla="*/ 2880360 h 5745480"/>
              <a:gd name="connsiteX11" fmla="*/ 137160 w 5684520"/>
              <a:gd name="connsiteY11" fmla="*/ 2880360 h 5745480"/>
              <a:gd name="connsiteX12" fmla="*/ 121920 w 5684520"/>
              <a:gd name="connsiteY12" fmla="*/ 2994660 h 5745480"/>
              <a:gd name="connsiteX13" fmla="*/ 15240 w 5684520"/>
              <a:gd name="connsiteY13" fmla="*/ 2987040 h 5745480"/>
              <a:gd name="connsiteX14" fmla="*/ 0 w 5684520"/>
              <a:gd name="connsiteY14" fmla="*/ 3429000 h 5745480"/>
              <a:gd name="connsiteX15" fmla="*/ 518160 w 5684520"/>
              <a:gd name="connsiteY15" fmla="*/ 3406140 h 5745480"/>
              <a:gd name="connsiteX16" fmla="*/ 533400 w 5684520"/>
              <a:gd name="connsiteY16" fmla="*/ 3185160 h 5745480"/>
              <a:gd name="connsiteX17" fmla="*/ 655320 w 5684520"/>
              <a:gd name="connsiteY17" fmla="*/ 3192780 h 5745480"/>
              <a:gd name="connsiteX18" fmla="*/ 662940 w 5684520"/>
              <a:gd name="connsiteY18" fmla="*/ 4838700 h 5745480"/>
              <a:gd name="connsiteX19" fmla="*/ 2727960 w 5684520"/>
              <a:gd name="connsiteY19" fmla="*/ 4838700 h 5745480"/>
              <a:gd name="connsiteX20" fmla="*/ 2735580 w 5684520"/>
              <a:gd name="connsiteY20" fmla="*/ 3086100 h 5745480"/>
              <a:gd name="connsiteX21" fmla="*/ 2948940 w 5684520"/>
              <a:gd name="connsiteY21" fmla="*/ 3088005 h 5745480"/>
              <a:gd name="connsiteX22" fmla="*/ 2956560 w 5684520"/>
              <a:gd name="connsiteY22" fmla="*/ 3307080 h 5745480"/>
              <a:gd name="connsiteX23" fmla="*/ 3032760 w 5684520"/>
              <a:gd name="connsiteY23" fmla="*/ 3339465 h 5745480"/>
              <a:gd name="connsiteX24" fmla="*/ 2998470 w 5684520"/>
              <a:gd name="connsiteY24" fmla="*/ 3324701 h 5745480"/>
              <a:gd name="connsiteX25" fmla="*/ 3147060 w 5684520"/>
              <a:gd name="connsiteY25" fmla="*/ 3352800 h 5745480"/>
              <a:gd name="connsiteX26" fmla="*/ 3147060 w 5684520"/>
              <a:gd name="connsiteY26" fmla="*/ 3291840 h 5745480"/>
              <a:gd name="connsiteX27" fmla="*/ 3147060 w 5684520"/>
              <a:gd name="connsiteY27" fmla="*/ 3291840 h 5745480"/>
              <a:gd name="connsiteX28" fmla="*/ 3208020 w 5684520"/>
              <a:gd name="connsiteY28" fmla="*/ 3291840 h 5745480"/>
              <a:gd name="connsiteX29" fmla="*/ 3200400 w 5684520"/>
              <a:gd name="connsiteY29" fmla="*/ 3070860 h 5745480"/>
              <a:gd name="connsiteX30" fmla="*/ 3429000 w 5684520"/>
              <a:gd name="connsiteY30" fmla="*/ 3101340 h 5745480"/>
              <a:gd name="connsiteX31" fmla="*/ 3444240 w 5684520"/>
              <a:gd name="connsiteY31" fmla="*/ 4671060 h 5745480"/>
              <a:gd name="connsiteX32" fmla="*/ 3512820 w 5684520"/>
              <a:gd name="connsiteY32" fmla="*/ 4655820 h 5745480"/>
              <a:gd name="connsiteX33" fmla="*/ 3520440 w 5684520"/>
              <a:gd name="connsiteY33" fmla="*/ 4892040 h 5745480"/>
              <a:gd name="connsiteX34" fmla="*/ 3436620 w 5684520"/>
              <a:gd name="connsiteY34" fmla="*/ 4884420 h 5745480"/>
              <a:gd name="connsiteX35" fmla="*/ 3436620 w 5684520"/>
              <a:gd name="connsiteY35" fmla="*/ 5745480 h 5745480"/>
              <a:gd name="connsiteX36" fmla="*/ 5509260 w 5684520"/>
              <a:gd name="connsiteY36" fmla="*/ 5737860 h 5745480"/>
              <a:gd name="connsiteX37" fmla="*/ 5509260 w 5684520"/>
              <a:gd name="connsiteY37" fmla="*/ 4876800 h 5745480"/>
              <a:gd name="connsiteX38" fmla="*/ 5417820 w 5684520"/>
              <a:gd name="connsiteY38" fmla="*/ 4884420 h 5745480"/>
              <a:gd name="connsiteX39" fmla="*/ 5425440 w 5684520"/>
              <a:gd name="connsiteY39" fmla="*/ 4648200 h 5745480"/>
              <a:gd name="connsiteX40" fmla="*/ 5669280 w 5684520"/>
              <a:gd name="connsiteY40" fmla="*/ 4655820 h 5745480"/>
              <a:gd name="connsiteX41" fmla="*/ 5684520 w 5684520"/>
              <a:gd name="connsiteY41" fmla="*/ 4076700 h 5745480"/>
              <a:gd name="connsiteX42" fmla="*/ 5585460 w 5684520"/>
              <a:gd name="connsiteY42" fmla="*/ 4076700 h 5745480"/>
              <a:gd name="connsiteX43" fmla="*/ 5585460 w 5684520"/>
              <a:gd name="connsiteY43" fmla="*/ 3680460 h 5745480"/>
              <a:gd name="connsiteX44" fmla="*/ 5669280 w 5684520"/>
              <a:gd name="connsiteY44" fmla="*/ 3665220 h 5745480"/>
              <a:gd name="connsiteX45" fmla="*/ 5669280 w 5684520"/>
              <a:gd name="connsiteY45" fmla="*/ 3002280 h 5745480"/>
              <a:gd name="connsiteX46" fmla="*/ 4869180 w 5684520"/>
              <a:gd name="connsiteY46" fmla="*/ 3002280 h 5745480"/>
              <a:gd name="connsiteX47" fmla="*/ 4876800 w 5684520"/>
              <a:gd name="connsiteY47" fmla="*/ 2895600 h 5745480"/>
              <a:gd name="connsiteX48" fmla="*/ 5219700 w 5684520"/>
              <a:gd name="connsiteY48" fmla="*/ 2887980 h 5745480"/>
              <a:gd name="connsiteX49" fmla="*/ 5219700 w 5684520"/>
              <a:gd name="connsiteY49" fmla="*/ 2522220 h 5745480"/>
              <a:gd name="connsiteX50" fmla="*/ 4290060 w 5684520"/>
              <a:gd name="connsiteY50" fmla="*/ 2514600 h 5745480"/>
              <a:gd name="connsiteX51" fmla="*/ 4297680 w 5684520"/>
              <a:gd name="connsiteY51" fmla="*/ 1889760 h 5745480"/>
              <a:gd name="connsiteX52" fmla="*/ 4221480 w 5684520"/>
              <a:gd name="connsiteY52" fmla="*/ 1889760 h 5745480"/>
              <a:gd name="connsiteX53" fmla="*/ 4229100 w 5684520"/>
              <a:gd name="connsiteY53" fmla="*/ 1752600 h 5745480"/>
              <a:gd name="connsiteX54" fmla="*/ 5593080 w 5684520"/>
              <a:gd name="connsiteY54" fmla="*/ 1752600 h 5745480"/>
              <a:gd name="connsiteX55" fmla="*/ 5600700 w 5684520"/>
              <a:gd name="connsiteY55" fmla="*/ 281940 h 5745480"/>
              <a:gd name="connsiteX56" fmla="*/ 5113020 w 5684520"/>
              <a:gd name="connsiteY56" fmla="*/ 289560 h 5745480"/>
              <a:gd name="connsiteX57" fmla="*/ 5105400 w 5684520"/>
              <a:gd name="connsiteY57" fmla="*/ 358140 h 5745480"/>
              <a:gd name="connsiteX58" fmla="*/ 4998720 w 5684520"/>
              <a:gd name="connsiteY58" fmla="*/ 350520 h 5745480"/>
              <a:gd name="connsiteX59" fmla="*/ 4975860 w 5684520"/>
              <a:gd name="connsiteY59" fmla="*/ 274320 h 5745480"/>
              <a:gd name="connsiteX60" fmla="*/ 4678680 w 5684520"/>
              <a:gd name="connsiteY60" fmla="*/ 274320 h 5745480"/>
              <a:gd name="connsiteX61" fmla="*/ 4686300 w 5684520"/>
              <a:gd name="connsiteY61" fmla="*/ 792480 h 5745480"/>
              <a:gd name="connsiteX62" fmla="*/ 4366260 w 5684520"/>
              <a:gd name="connsiteY62" fmla="*/ 784860 h 5745480"/>
              <a:gd name="connsiteX63" fmla="*/ 4358640 w 5684520"/>
              <a:gd name="connsiteY63" fmla="*/ 0 h 5745480"/>
              <a:gd name="connsiteX64" fmla="*/ 3436620 w 5684520"/>
              <a:gd name="connsiteY64" fmla="*/ 7620 h 5745480"/>
              <a:gd name="connsiteX65" fmla="*/ 3436620 w 5684520"/>
              <a:gd name="connsiteY65" fmla="*/ 1607820 h 5745480"/>
              <a:gd name="connsiteX66" fmla="*/ 3284220 w 5684520"/>
              <a:gd name="connsiteY66" fmla="*/ 1592580 h 5745480"/>
              <a:gd name="connsiteX67" fmla="*/ 3291840 w 5684520"/>
              <a:gd name="connsiteY67" fmla="*/ 1165860 h 5745480"/>
              <a:gd name="connsiteX68" fmla="*/ 2880360 w 5684520"/>
              <a:gd name="connsiteY68" fmla="*/ 1173480 h 5745480"/>
              <a:gd name="connsiteX69" fmla="*/ 2857500 w 5684520"/>
              <a:gd name="connsiteY69" fmla="*/ 1607820 h 5745480"/>
              <a:gd name="connsiteX70" fmla="*/ 2735580 w 5684520"/>
              <a:gd name="connsiteY70" fmla="*/ 1600200 h 5745480"/>
              <a:gd name="connsiteX71" fmla="*/ 2735580 w 5684520"/>
              <a:gd name="connsiteY71" fmla="*/ 99060 h 5745480"/>
              <a:gd name="connsiteX72" fmla="*/ 2346960 w 5684520"/>
              <a:gd name="connsiteY72" fmla="*/ 106680 h 5745480"/>
              <a:gd name="connsiteX73" fmla="*/ 2346960 w 5684520"/>
              <a:gd name="connsiteY73" fmla="*/ 152400 h 5745480"/>
              <a:gd name="connsiteX74" fmla="*/ 2263140 w 5684520"/>
              <a:gd name="connsiteY74" fmla="*/ 152400 h 5745480"/>
              <a:gd name="connsiteX75" fmla="*/ 2255520 w 5684520"/>
              <a:gd name="connsiteY75" fmla="*/ 106680 h 5745480"/>
              <a:gd name="connsiteX76" fmla="*/ 1554480 w 5684520"/>
              <a:gd name="connsiteY76" fmla="*/ 99060 h 5745480"/>
              <a:gd name="connsiteX77" fmla="*/ 1554480 w 5684520"/>
              <a:gd name="connsiteY77" fmla="*/ 99060 h 5745480"/>
              <a:gd name="connsiteX78" fmla="*/ 1455420 w 5684520"/>
              <a:gd name="connsiteY78" fmla="*/ 160020 h 5745480"/>
              <a:gd name="connsiteX79" fmla="*/ 1455420 w 5684520"/>
              <a:gd name="connsiteY79" fmla="*/ 106680 h 5745480"/>
              <a:gd name="connsiteX80" fmla="*/ 1173480 w 5684520"/>
              <a:gd name="connsiteY80" fmla="*/ 106680 h 5745480"/>
              <a:gd name="connsiteX0" fmla="*/ 1173480 w 5684520"/>
              <a:gd name="connsiteY0" fmla="*/ 106680 h 5745480"/>
              <a:gd name="connsiteX1" fmla="*/ 1165860 w 5684520"/>
              <a:gd name="connsiteY1" fmla="*/ 1615440 h 5745480"/>
              <a:gd name="connsiteX2" fmla="*/ 990600 w 5684520"/>
              <a:gd name="connsiteY2" fmla="*/ 1600200 h 5745480"/>
              <a:gd name="connsiteX3" fmla="*/ 982980 w 5684520"/>
              <a:gd name="connsiteY3" fmla="*/ 1394460 h 5745480"/>
              <a:gd name="connsiteX4" fmla="*/ 15240 w 5684520"/>
              <a:gd name="connsiteY4" fmla="*/ 1379220 h 5745480"/>
              <a:gd name="connsiteX5" fmla="*/ 7620 w 5684520"/>
              <a:gd name="connsiteY5" fmla="*/ 1767840 h 5745480"/>
              <a:gd name="connsiteX6" fmla="*/ 152400 w 5684520"/>
              <a:gd name="connsiteY6" fmla="*/ 1760220 h 5745480"/>
              <a:gd name="connsiteX7" fmla="*/ 144780 w 5684520"/>
              <a:gd name="connsiteY7" fmla="*/ 1897380 h 5745480"/>
              <a:gd name="connsiteX8" fmla="*/ 144780 w 5684520"/>
              <a:gd name="connsiteY8" fmla="*/ 1897380 h 5745480"/>
              <a:gd name="connsiteX9" fmla="*/ 91440 w 5684520"/>
              <a:gd name="connsiteY9" fmla="*/ 1889760 h 5745480"/>
              <a:gd name="connsiteX10" fmla="*/ 76200 w 5684520"/>
              <a:gd name="connsiteY10" fmla="*/ 2880360 h 5745480"/>
              <a:gd name="connsiteX11" fmla="*/ 137160 w 5684520"/>
              <a:gd name="connsiteY11" fmla="*/ 2880360 h 5745480"/>
              <a:gd name="connsiteX12" fmla="*/ 121920 w 5684520"/>
              <a:gd name="connsiteY12" fmla="*/ 2994660 h 5745480"/>
              <a:gd name="connsiteX13" fmla="*/ 15240 w 5684520"/>
              <a:gd name="connsiteY13" fmla="*/ 2987040 h 5745480"/>
              <a:gd name="connsiteX14" fmla="*/ 0 w 5684520"/>
              <a:gd name="connsiteY14" fmla="*/ 3429000 h 5745480"/>
              <a:gd name="connsiteX15" fmla="*/ 518160 w 5684520"/>
              <a:gd name="connsiteY15" fmla="*/ 3406140 h 5745480"/>
              <a:gd name="connsiteX16" fmla="*/ 533400 w 5684520"/>
              <a:gd name="connsiteY16" fmla="*/ 3185160 h 5745480"/>
              <a:gd name="connsiteX17" fmla="*/ 655320 w 5684520"/>
              <a:gd name="connsiteY17" fmla="*/ 3192780 h 5745480"/>
              <a:gd name="connsiteX18" fmla="*/ 662940 w 5684520"/>
              <a:gd name="connsiteY18" fmla="*/ 4838700 h 5745480"/>
              <a:gd name="connsiteX19" fmla="*/ 2727960 w 5684520"/>
              <a:gd name="connsiteY19" fmla="*/ 4838700 h 5745480"/>
              <a:gd name="connsiteX20" fmla="*/ 2735580 w 5684520"/>
              <a:gd name="connsiteY20" fmla="*/ 3086100 h 5745480"/>
              <a:gd name="connsiteX21" fmla="*/ 2948940 w 5684520"/>
              <a:gd name="connsiteY21" fmla="*/ 3088005 h 5745480"/>
              <a:gd name="connsiteX22" fmla="*/ 2956560 w 5684520"/>
              <a:gd name="connsiteY22" fmla="*/ 3307080 h 5745480"/>
              <a:gd name="connsiteX23" fmla="*/ 3032760 w 5684520"/>
              <a:gd name="connsiteY23" fmla="*/ 3339465 h 5745480"/>
              <a:gd name="connsiteX24" fmla="*/ 3081814 w 5684520"/>
              <a:gd name="connsiteY24" fmla="*/ 3396139 h 5745480"/>
              <a:gd name="connsiteX25" fmla="*/ 3147060 w 5684520"/>
              <a:gd name="connsiteY25" fmla="*/ 3352800 h 5745480"/>
              <a:gd name="connsiteX26" fmla="*/ 3147060 w 5684520"/>
              <a:gd name="connsiteY26" fmla="*/ 3291840 h 5745480"/>
              <a:gd name="connsiteX27" fmla="*/ 3147060 w 5684520"/>
              <a:gd name="connsiteY27" fmla="*/ 3291840 h 5745480"/>
              <a:gd name="connsiteX28" fmla="*/ 3208020 w 5684520"/>
              <a:gd name="connsiteY28" fmla="*/ 3291840 h 5745480"/>
              <a:gd name="connsiteX29" fmla="*/ 3200400 w 5684520"/>
              <a:gd name="connsiteY29" fmla="*/ 3070860 h 5745480"/>
              <a:gd name="connsiteX30" fmla="*/ 3429000 w 5684520"/>
              <a:gd name="connsiteY30" fmla="*/ 3101340 h 5745480"/>
              <a:gd name="connsiteX31" fmla="*/ 3444240 w 5684520"/>
              <a:gd name="connsiteY31" fmla="*/ 4671060 h 5745480"/>
              <a:gd name="connsiteX32" fmla="*/ 3512820 w 5684520"/>
              <a:gd name="connsiteY32" fmla="*/ 4655820 h 5745480"/>
              <a:gd name="connsiteX33" fmla="*/ 3520440 w 5684520"/>
              <a:gd name="connsiteY33" fmla="*/ 4892040 h 5745480"/>
              <a:gd name="connsiteX34" fmla="*/ 3436620 w 5684520"/>
              <a:gd name="connsiteY34" fmla="*/ 4884420 h 5745480"/>
              <a:gd name="connsiteX35" fmla="*/ 3436620 w 5684520"/>
              <a:gd name="connsiteY35" fmla="*/ 5745480 h 5745480"/>
              <a:gd name="connsiteX36" fmla="*/ 5509260 w 5684520"/>
              <a:gd name="connsiteY36" fmla="*/ 5737860 h 5745480"/>
              <a:gd name="connsiteX37" fmla="*/ 5509260 w 5684520"/>
              <a:gd name="connsiteY37" fmla="*/ 4876800 h 5745480"/>
              <a:gd name="connsiteX38" fmla="*/ 5417820 w 5684520"/>
              <a:gd name="connsiteY38" fmla="*/ 4884420 h 5745480"/>
              <a:gd name="connsiteX39" fmla="*/ 5425440 w 5684520"/>
              <a:gd name="connsiteY39" fmla="*/ 4648200 h 5745480"/>
              <a:gd name="connsiteX40" fmla="*/ 5669280 w 5684520"/>
              <a:gd name="connsiteY40" fmla="*/ 4655820 h 5745480"/>
              <a:gd name="connsiteX41" fmla="*/ 5684520 w 5684520"/>
              <a:gd name="connsiteY41" fmla="*/ 4076700 h 5745480"/>
              <a:gd name="connsiteX42" fmla="*/ 5585460 w 5684520"/>
              <a:gd name="connsiteY42" fmla="*/ 4076700 h 5745480"/>
              <a:gd name="connsiteX43" fmla="*/ 5585460 w 5684520"/>
              <a:gd name="connsiteY43" fmla="*/ 3680460 h 5745480"/>
              <a:gd name="connsiteX44" fmla="*/ 5669280 w 5684520"/>
              <a:gd name="connsiteY44" fmla="*/ 3665220 h 5745480"/>
              <a:gd name="connsiteX45" fmla="*/ 5669280 w 5684520"/>
              <a:gd name="connsiteY45" fmla="*/ 3002280 h 5745480"/>
              <a:gd name="connsiteX46" fmla="*/ 4869180 w 5684520"/>
              <a:gd name="connsiteY46" fmla="*/ 3002280 h 5745480"/>
              <a:gd name="connsiteX47" fmla="*/ 4876800 w 5684520"/>
              <a:gd name="connsiteY47" fmla="*/ 2895600 h 5745480"/>
              <a:gd name="connsiteX48" fmla="*/ 5219700 w 5684520"/>
              <a:gd name="connsiteY48" fmla="*/ 2887980 h 5745480"/>
              <a:gd name="connsiteX49" fmla="*/ 5219700 w 5684520"/>
              <a:gd name="connsiteY49" fmla="*/ 2522220 h 5745480"/>
              <a:gd name="connsiteX50" fmla="*/ 4290060 w 5684520"/>
              <a:gd name="connsiteY50" fmla="*/ 2514600 h 5745480"/>
              <a:gd name="connsiteX51" fmla="*/ 4297680 w 5684520"/>
              <a:gd name="connsiteY51" fmla="*/ 1889760 h 5745480"/>
              <a:gd name="connsiteX52" fmla="*/ 4221480 w 5684520"/>
              <a:gd name="connsiteY52" fmla="*/ 1889760 h 5745480"/>
              <a:gd name="connsiteX53" fmla="*/ 4229100 w 5684520"/>
              <a:gd name="connsiteY53" fmla="*/ 1752600 h 5745480"/>
              <a:gd name="connsiteX54" fmla="*/ 5593080 w 5684520"/>
              <a:gd name="connsiteY54" fmla="*/ 1752600 h 5745480"/>
              <a:gd name="connsiteX55" fmla="*/ 5600700 w 5684520"/>
              <a:gd name="connsiteY55" fmla="*/ 281940 h 5745480"/>
              <a:gd name="connsiteX56" fmla="*/ 5113020 w 5684520"/>
              <a:gd name="connsiteY56" fmla="*/ 289560 h 5745480"/>
              <a:gd name="connsiteX57" fmla="*/ 5105400 w 5684520"/>
              <a:gd name="connsiteY57" fmla="*/ 358140 h 5745480"/>
              <a:gd name="connsiteX58" fmla="*/ 4998720 w 5684520"/>
              <a:gd name="connsiteY58" fmla="*/ 350520 h 5745480"/>
              <a:gd name="connsiteX59" fmla="*/ 4975860 w 5684520"/>
              <a:gd name="connsiteY59" fmla="*/ 274320 h 5745480"/>
              <a:gd name="connsiteX60" fmla="*/ 4678680 w 5684520"/>
              <a:gd name="connsiteY60" fmla="*/ 274320 h 5745480"/>
              <a:gd name="connsiteX61" fmla="*/ 4686300 w 5684520"/>
              <a:gd name="connsiteY61" fmla="*/ 792480 h 5745480"/>
              <a:gd name="connsiteX62" fmla="*/ 4366260 w 5684520"/>
              <a:gd name="connsiteY62" fmla="*/ 784860 h 5745480"/>
              <a:gd name="connsiteX63" fmla="*/ 4358640 w 5684520"/>
              <a:gd name="connsiteY63" fmla="*/ 0 h 5745480"/>
              <a:gd name="connsiteX64" fmla="*/ 3436620 w 5684520"/>
              <a:gd name="connsiteY64" fmla="*/ 7620 h 5745480"/>
              <a:gd name="connsiteX65" fmla="*/ 3436620 w 5684520"/>
              <a:gd name="connsiteY65" fmla="*/ 1607820 h 5745480"/>
              <a:gd name="connsiteX66" fmla="*/ 3284220 w 5684520"/>
              <a:gd name="connsiteY66" fmla="*/ 1592580 h 5745480"/>
              <a:gd name="connsiteX67" fmla="*/ 3291840 w 5684520"/>
              <a:gd name="connsiteY67" fmla="*/ 1165860 h 5745480"/>
              <a:gd name="connsiteX68" fmla="*/ 2880360 w 5684520"/>
              <a:gd name="connsiteY68" fmla="*/ 1173480 h 5745480"/>
              <a:gd name="connsiteX69" fmla="*/ 2857500 w 5684520"/>
              <a:gd name="connsiteY69" fmla="*/ 1607820 h 5745480"/>
              <a:gd name="connsiteX70" fmla="*/ 2735580 w 5684520"/>
              <a:gd name="connsiteY70" fmla="*/ 1600200 h 5745480"/>
              <a:gd name="connsiteX71" fmla="*/ 2735580 w 5684520"/>
              <a:gd name="connsiteY71" fmla="*/ 99060 h 5745480"/>
              <a:gd name="connsiteX72" fmla="*/ 2346960 w 5684520"/>
              <a:gd name="connsiteY72" fmla="*/ 106680 h 5745480"/>
              <a:gd name="connsiteX73" fmla="*/ 2346960 w 5684520"/>
              <a:gd name="connsiteY73" fmla="*/ 152400 h 5745480"/>
              <a:gd name="connsiteX74" fmla="*/ 2263140 w 5684520"/>
              <a:gd name="connsiteY74" fmla="*/ 152400 h 5745480"/>
              <a:gd name="connsiteX75" fmla="*/ 2255520 w 5684520"/>
              <a:gd name="connsiteY75" fmla="*/ 106680 h 5745480"/>
              <a:gd name="connsiteX76" fmla="*/ 1554480 w 5684520"/>
              <a:gd name="connsiteY76" fmla="*/ 99060 h 5745480"/>
              <a:gd name="connsiteX77" fmla="*/ 1554480 w 5684520"/>
              <a:gd name="connsiteY77" fmla="*/ 99060 h 5745480"/>
              <a:gd name="connsiteX78" fmla="*/ 1455420 w 5684520"/>
              <a:gd name="connsiteY78" fmla="*/ 160020 h 5745480"/>
              <a:gd name="connsiteX79" fmla="*/ 1455420 w 5684520"/>
              <a:gd name="connsiteY79" fmla="*/ 106680 h 5745480"/>
              <a:gd name="connsiteX80" fmla="*/ 1173480 w 5684520"/>
              <a:gd name="connsiteY80" fmla="*/ 106680 h 5745480"/>
              <a:gd name="connsiteX0" fmla="*/ 1173480 w 5684520"/>
              <a:gd name="connsiteY0" fmla="*/ 106680 h 5745480"/>
              <a:gd name="connsiteX1" fmla="*/ 1165860 w 5684520"/>
              <a:gd name="connsiteY1" fmla="*/ 1615440 h 5745480"/>
              <a:gd name="connsiteX2" fmla="*/ 990600 w 5684520"/>
              <a:gd name="connsiteY2" fmla="*/ 1600200 h 5745480"/>
              <a:gd name="connsiteX3" fmla="*/ 982980 w 5684520"/>
              <a:gd name="connsiteY3" fmla="*/ 1394460 h 5745480"/>
              <a:gd name="connsiteX4" fmla="*/ 15240 w 5684520"/>
              <a:gd name="connsiteY4" fmla="*/ 1379220 h 5745480"/>
              <a:gd name="connsiteX5" fmla="*/ 7620 w 5684520"/>
              <a:gd name="connsiteY5" fmla="*/ 1767840 h 5745480"/>
              <a:gd name="connsiteX6" fmla="*/ 152400 w 5684520"/>
              <a:gd name="connsiteY6" fmla="*/ 1760220 h 5745480"/>
              <a:gd name="connsiteX7" fmla="*/ 144780 w 5684520"/>
              <a:gd name="connsiteY7" fmla="*/ 1897380 h 5745480"/>
              <a:gd name="connsiteX8" fmla="*/ 144780 w 5684520"/>
              <a:gd name="connsiteY8" fmla="*/ 1897380 h 5745480"/>
              <a:gd name="connsiteX9" fmla="*/ 91440 w 5684520"/>
              <a:gd name="connsiteY9" fmla="*/ 1889760 h 5745480"/>
              <a:gd name="connsiteX10" fmla="*/ 76200 w 5684520"/>
              <a:gd name="connsiteY10" fmla="*/ 2880360 h 5745480"/>
              <a:gd name="connsiteX11" fmla="*/ 137160 w 5684520"/>
              <a:gd name="connsiteY11" fmla="*/ 2880360 h 5745480"/>
              <a:gd name="connsiteX12" fmla="*/ 121920 w 5684520"/>
              <a:gd name="connsiteY12" fmla="*/ 2994660 h 5745480"/>
              <a:gd name="connsiteX13" fmla="*/ 15240 w 5684520"/>
              <a:gd name="connsiteY13" fmla="*/ 2987040 h 5745480"/>
              <a:gd name="connsiteX14" fmla="*/ 0 w 5684520"/>
              <a:gd name="connsiteY14" fmla="*/ 3429000 h 5745480"/>
              <a:gd name="connsiteX15" fmla="*/ 518160 w 5684520"/>
              <a:gd name="connsiteY15" fmla="*/ 3406140 h 5745480"/>
              <a:gd name="connsiteX16" fmla="*/ 533400 w 5684520"/>
              <a:gd name="connsiteY16" fmla="*/ 3185160 h 5745480"/>
              <a:gd name="connsiteX17" fmla="*/ 655320 w 5684520"/>
              <a:gd name="connsiteY17" fmla="*/ 3192780 h 5745480"/>
              <a:gd name="connsiteX18" fmla="*/ 662940 w 5684520"/>
              <a:gd name="connsiteY18" fmla="*/ 4838700 h 5745480"/>
              <a:gd name="connsiteX19" fmla="*/ 2727960 w 5684520"/>
              <a:gd name="connsiteY19" fmla="*/ 4838700 h 5745480"/>
              <a:gd name="connsiteX20" fmla="*/ 2735580 w 5684520"/>
              <a:gd name="connsiteY20" fmla="*/ 3086100 h 5745480"/>
              <a:gd name="connsiteX21" fmla="*/ 2948940 w 5684520"/>
              <a:gd name="connsiteY21" fmla="*/ 3088005 h 5745480"/>
              <a:gd name="connsiteX22" fmla="*/ 2956560 w 5684520"/>
              <a:gd name="connsiteY22" fmla="*/ 3307080 h 5745480"/>
              <a:gd name="connsiteX23" fmla="*/ 3027997 w 5684520"/>
              <a:gd name="connsiteY23" fmla="*/ 3275171 h 5745480"/>
              <a:gd name="connsiteX24" fmla="*/ 3081814 w 5684520"/>
              <a:gd name="connsiteY24" fmla="*/ 3396139 h 5745480"/>
              <a:gd name="connsiteX25" fmla="*/ 3147060 w 5684520"/>
              <a:gd name="connsiteY25" fmla="*/ 3352800 h 5745480"/>
              <a:gd name="connsiteX26" fmla="*/ 3147060 w 5684520"/>
              <a:gd name="connsiteY26" fmla="*/ 3291840 h 5745480"/>
              <a:gd name="connsiteX27" fmla="*/ 3147060 w 5684520"/>
              <a:gd name="connsiteY27" fmla="*/ 3291840 h 5745480"/>
              <a:gd name="connsiteX28" fmla="*/ 3208020 w 5684520"/>
              <a:gd name="connsiteY28" fmla="*/ 3291840 h 5745480"/>
              <a:gd name="connsiteX29" fmla="*/ 3200400 w 5684520"/>
              <a:gd name="connsiteY29" fmla="*/ 3070860 h 5745480"/>
              <a:gd name="connsiteX30" fmla="*/ 3429000 w 5684520"/>
              <a:gd name="connsiteY30" fmla="*/ 3101340 h 5745480"/>
              <a:gd name="connsiteX31" fmla="*/ 3444240 w 5684520"/>
              <a:gd name="connsiteY31" fmla="*/ 4671060 h 5745480"/>
              <a:gd name="connsiteX32" fmla="*/ 3512820 w 5684520"/>
              <a:gd name="connsiteY32" fmla="*/ 4655820 h 5745480"/>
              <a:gd name="connsiteX33" fmla="*/ 3520440 w 5684520"/>
              <a:gd name="connsiteY33" fmla="*/ 4892040 h 5745480"/>
              <a:gd name="connsiteX34" fmla="*/ 3436620 w 5684520"/>
              <a:gd name="connsiteY34" fmla="*/ 4884420 h 5745480"/>
              <a:gd name="connsiteX35" fmla="*/ 3436620 w 5684520"/>
              <a:gd name="connsiteY35" fmla="*/ 5745480 h 5745480"/>
              <a:gd name="connsiteX36" fmla="*/ 5509260 w 5684520"/>
              <a:gd name="connsiteY36" fmla="*/ 5737860 h 5745480"/>
              <a:gd name="connsiteX37" fmla="*/ 5509260 w 5684520"/>
              <a:gd name="connsiteY37" fmla="*/ 4876800 h 5745480"/>
              <a:gd name="connsiteX38" fmla="*/ 5417820 w 5684520"/>
              <a:gd name="connsiteY38" fmla="*/ 4884420 h 5745480"/>
              <a:gd name="connsiteX39" fmla="*/ 5425440 w 5684520"/>
              <a:gd name="connsiteY39" fmla="*/ 4648200 h 5745480"/>
              <a:gd name="connsiteX40" fmla="*/ 5669280 w 5684520"/>
              <a:gd name="connsiteY40" fmla="*/ 4655820 h 5745480"/>
              <a:gd name="connsiteX41" fmla="*/ 5684520 w 5684520"/>
              <a:gd name="connsiteY41" fmla="*/ 4076700 h 5745480"/>
              <a:gd name="connsiteX42" fmla="*/ 5585460 w 5684520"/>
              <a:gd name="connsiteY42" fmla="*/ 4076700 h 5745480"/>
              <a:gd name="connsiteX43" fmla="*/ 5585460 w 5684520"/>
              <a:gd name="connsiteY43" fmla="*/ 3680460 h 5745480"/>
              <a:gd name="connsiteX44" fmla="*/ 5669280 w 5684520"/>
              <a:gd name="connsiteY44" fmla="*/ 3665220 h 5745480"/>
              <a:gd name="connsiteX45" fmla="*/ 5669280 w 5684520"/>
              <a:gd name="connsiteY45" fmla="*/ 3002280 h 5745480"/>
              <a:gd name="connsiteX46" fmla="*/ 4869180 w 5684520"/>
              <a:gd name="connsiteY46" fmla="*/ 3002280 h 5745480"/>
              <a:gd name="connsiteX47" fmla="*/ 4876800 w 5684520"/>
              <a:gd name="connsiteY47" fmla="*/ 2895600 h 5745480"/>
              <a:gd name="connsiteX48" fmla="*/ 5219700 w 5684520"/>
              <a:gd name="connsiteY48" fmla="*/ 2887980 h 5745480"/>
              <a:gd name="connsiteX49" fmla="*/ 5219700 w 5684520"/>
              <a:gd name="connsiteY49" fmla="*/ 2522220 h 5745480"/>
              <a:gd name="connsiteX50" fmla="*/ 4290060 w 5684520"/>
              <a:gd name="connsiteY50" fmla="*/ 2514600 h 5745480"/>
              <a:gd name="connsiteX51" fmla="*/ 4297680 w 5684520"/>
              <a:gd name="connsiteY51" fmla="*/ 1889760 h 5745480"/>
              <a:gd name="connsiteX52" fmla="*/ 4221480 w 5684520"/>
              <a:gd name="connsiteY52" fmla="*/ 1889760 h 5745480"/>
              <a:gd name="connsiteX53" fmla="*/ 4229100 w 5684520"/>
              <a:gd name="connsiteY53" fmla="*/ 1752600 h 5745480"/>
              <a:gd name="connsiteX54" fmla="*/ 5593080 w 5684520"/>
              <a:gd name="connsiteY54" fmla="*/ 1752600 h 5745480"/>
              <a:gd name="connsiteX55" fmla="*/ 5600700 w 5684520"/>
              <a:gd name="connsiteY55" fmla="*/ 281940 h 5745480"/>
              <a:gd name="connsiteX56" fmla="*/ 5113020 w 5684520"/>
              <a:gd name="connsiteY56" fmla="*/ 289560 h 5745480"/>
              <a:gd name="connsiteX57" fmla="*/ 5105400 w 5684520"/>
              <a:gd name="connsiteY57" fmla="*/ 358140 h 5745480"/>
              <a:gd name="connsiteX58" fmla="*/ 4998720 w 5684520"/>
              <a:gd name="connsiteY58" fmla="*/ 350520 h 5745480"/>
              <a:gd name="connsiteX59" fmla="*/ 4975860 w 5684520"/>
              <a:gd name="connsiteY59" fmla="*/ 274320 h 5745480"/>
              <a:gd name="connsiteX60" fmla="*/ 4678680 w 5684520"/>
              <a:gd name="connsiteY60" fmla="*/ 274320 h 5745480"/>
              <a:gd name="connsiteX61" fmla="*/ 4686300 w 5684520"/>
              <a:gd name="connsiteY61" fmla="*/ 792480 h 5745480"/>
              <a:gd name="connsiteX62" fmla="*/ 4366260 w 5684520"/>
              <a:gd name="connsiteY62" fmla="*/ 784860 h 5745480"/>
              <a:gd name="connsiteX63" fmla="*/ 4358640 w 5684520"/>
              <a:gd name="connsiteY63" fmla="*/ 0 h 5745480"/>
              <a:gd name="connsiteX64" fmla="*/ 3436620 w 5684520"/>
              <a:gd name="connsiteY64" fmla="*/ 7620 h 5745480"/>
              <a:gd name="connsiteX65" fmla="*/ 3436620 w 5684520"/>
              <a:gd name="connsiteY65" fmla="*/ 1607820 h 5745480"/>
              <a:gd name="connsiteX66" fmla="*/ 3284220 w 5684520"/>
              <a:gd name="connsiteY66" fmla="*/ 1592580 h 5745480"/>
              <a:gd name="connsiteX67" fmla="*/ 3291840 w 5684520"/>
              <a:gd name="connsiteY67" fmla="*/ 1165860 h 5745480"/>
              <a:gd name="connsiteX68" fmla="*/ 2880360 w 5684520"/>
              <a:gd name="connsiteY68" fmla="*/ 1173480 h 5745480"/>
              <a:gd name="connsiteX69" fmla="*/ 2857500 w 5684520"/>
              <a:gd name="connsiteY69" fmla="*/ 1607820 h 5745480"/>
              <a:gd name="connsiteX70" fmla="*/ 2735580 w 5684520"/>
              <a:gd name="connsiteY70" fmla="*/ 1600200 h 5745480"/>
              <a:gd name="connsiteX71" fmla="*/ 2735580 w 5684520"/>
              <a:gd name="connsiteY71" fmla="*/ 99060 h 5745480"/>
              <a:gd name="connsiteX72" fmla="*/ 2346960 w 5684520"/>
              <a:gd name="connsiteY72" fmla="*/ 106680 h 5745480"/>
              <a:gd name="connsiteX73" fmla="*/ 2346960 w 5684520"/>
              <a:gd name="connsiteY73" fmla="*/ 152400 h 5745480"/>
              <a:gd name="connsiteX74" fmla="*/ 2263140 w 5684520"/>
              <a:gd name="connsiteY74" fmla="*/ 152400 h 5745480"/>
              <a:gd name="connsiteX75" fmla="*/ 2255520 w 5684520"/>
              <a:gd name="connsiteY75" fmla="*/ 106680 h 5745480"/>
              <a:gd name="connsiteX76" fmla="*/ 1554480 w 5684520"/>
              <a:gd name="connsiteY76" fmla="*/ 99060 h 5745480"/>
              <a:gd name="connsiteX77" fmla="*/ 1554480 w 5684520"/>
              <a:gd name="connsiteY77" fmla="*/ 99060 h 5745480"/>
              <a:gd name="connsiteX78" fmla="*/ 1455420 w 5684520"/>
              <a:gd name="connsiteY78" fmla="*/ 160020 h 5745480"/>
              <a:gd name="connsiteX79" fmla="*/ 1455420 w 5684520"/>
              <a:gd name="connsiteY79" fmla="*/ 106680 h 5745480"/>
              <a:gd name="connsiteX80" fmla="*/ 1173480 w 5684520"/>
              <a:gd name="connsiteY80" fmla="*/ 106680 h 5745480"/>
              <a:gd name="connsiteX0" fmla="*/ 1173480 w 5684520"/>
              <a:gd name="connsiteY0" fmla="*/ 106680 h 5745480"/>
              <a:gd name="connsiteX1" fmla="*/ 1165860 w 5684520"/>
              <a:gd name="connsiteY1" fmla="*/ 1615440 h 5745480"/>
              <a:gd name="connsiteX2" fmla="*/ 990600 w 5684520"/>
              <a:gd name="connsiteY2" fmla="*/ 1600200 h 5745480"/>
              <a:gd name="connsiteX3" fmla="*/ 982980 w 5684520"/>
              <a:gd name="connsiteY3" fmla="*/ 1394460 h 5745480"/>
              <a:gd name="connsiteX4" fmla="*/ 15240 w 5684520"/>
              <a:gd name="connsiteY4" fmla="*/ 1379220 h 5745480"/>
              <a:gd name="connsiteX5" fmla="*/ 7620 w 5684520"/>
              <a:gd name="connsiteY5" fmla="*/ 1767840 h 5745480"/>
              <a:gd name="connsiteX6" fmla="*/ 152400 w 5684520"/>
              <a:gd name="connsiteY6" fmla="*/ 1760220 h 5745480"/>
              <a:gd name="connsiteX7" fmla="*/ 144780 w 5684520"/>
              <a:gd name="connsiteY7" fmla="*/ 1897380 h 5745480"/>
              <a:gd name="connsiteX8" fmla="*/ 144780 w 5684520"/>
              <a:gd name="connsiteY8" fmla="*/ 1897380 h 5745480"/>
              <a:gd name="connsiteX9" fmla="*/ 91440 w 5684520"/>
              <a:gd name="connsiteY9" fmla="*/ 1889760 h 5745480"/>
              <a:gd name="connsiteX10" fmla="*/ 76200 w 5684520"/>
              <a:gd name="connsiteY10" fmla="*/ 2880360 h 5745480"/>
              <a:gd name="connsiteX11" fmla="*/ 137160 w 5684520"/>
              <a:gd name="connsiteY11" fmla="*/ 2880360 h 5745480"/>
              <a:gd name="connsiteX12" fmla="*/ 121920 w 5684520"/>
              <a:gd name="connsiteY12" fmla="*/ 2994660 h 5745480"/>
              <a:gd name="connsiteX13" fmla="*/ 15240 w 5684520"/>
              <a:gd name="connsiteY13" fmla="*/ 2987040 h 5745480"/>
              <a:gd name="connsiteX14" fmla="*/ 0 w 5684520"/>
              <a:gd name="connsiteY14" fmla="*/ 3429000 h 5745480"/>
              <a:gd name="connsiteX15" fmla="*/ 518160 w 5684520"/>
              <a:gd name="connsiteY15" fmla="*/ 3406140 h 5745480"/>
              <a:gd name="connsiteX16" fmla="*/ 533400 w 5684520"/>
              <a:gd name="connsiteY16" fmla="*/ 3185160 h 5745480"/>
              <a:gd name="connsiteX17" fmla="*/ 655320 w 5684520"/>
              <a:gd name="connsiteY17" fmla="*/ 3192780 h 5745480"/>
              <a:gd name="connsiteX18" fmla="*/ 662940 w 5684520"/>
              <a:gd name="connsiteY18" fmla="*/ 4838700 h 5745480"/>
              <a:gd name="connsiteX19" fmla="*/ 2727960 w 5684520"/>
              <a:gd name="connsiteY19" fmla="*/ 4838700 h 5745480"/>
              <a:gd name="connsiteX20" fmla="*/ 2735580 w 5684520"/>
              <a:gd name="connsiteY20" fmla="*/ 3086100 h 5745480"/>
              <a:gd name="connsiteX21" fmla="*/ 2948940 w 5684520"/>
              <a:gd name="connsiteY21" fmla="*/ 3088005 h 5745480"/>
              <a:gd name="connsiteX22" fmla="*/ 2956560 w 5684520"/>
              <a:gd name="connsiteY22" fmla="*/ 3307080 h 5745480"/>
              <a:gd name="connsiteX23" fmla="*/ 3027997 w 5684520"/>
              <a:gd name="connsiteY23" fmla="*/ 3275171 h 5745480"/>
              <a:gd name="connsiteX24" fmla="*/ 3029427 w 5684520"/>
              <a:gd name="connsiteY24" fmla="*/ 3343752 h 5745480"/>
              <a:gd name="connsiteX25" fmla="*/ 3147060 w 5684520"/>
              <a:gd name="connsiteY25" fmla="*/ 3352800 h 5745480"/>
              <a:gd name="connsiteX26" fmla="*/ 3147060 w 5684520"/>
              <a:gd name="connsiteY26" fmla="*/ 3291840 h 5745480"/>
              <a:gd name="connsiteX27" fmla="*/ 3147060 w 5684520"/>
              <a:gd name="connsiteY27" fmla="*/ 3291840 h 5745480"/>
              <a:gd name="connsiteX28" fmla="*/ 3208020 w 5684520"/>
              <a:gd name="connsiteY28" fmla="*/ 3291840 h 5745480"/>
              <a:gd name="connsiteX29" fmla="*/ 3200400 w 5684520"/>
              <a:gd name="connsiteY29" fmla="*/ 3070860 h 5745480"/>
              <a:gd name="connsiteX30" fmla="*/ 3429000 w 5684520"/>
              <a:gd name="connsiteY30" fmla="*/ 3101340 h 5745480"/>
              <a:gd name="connsiteX31" fmla="*/ 3444240 w 5684520"/>
              <a:gd name="connsiteY31" fmla="*/ 4671060 h 5745480"/>
              <a:gd name="connsiteX32" fmla="*/ 3512820 w 5684520"/>
              <a:gd name="connsiteY32" fmla="*/ 4655820 h 5745480"/>
              <a:gd name="connsiteX33" fmla="*/ 3520440 w 5684520"/>
              <a:gd name="connsiteY33" fmla="*/ 4892040 h 5745480"/>
              <a:gd name="connsiteX34" fmla="*/ 3436620 w 5684520"/>
              <a:gd name="connsiteY34" fmla="*/ 4884420 h 5745480"/>
              <a:gd name="connsiteX35" fmla="*/ 3436620 w 5684520"/>
              <a:gd name="connsiteY35" fmla="*/ 5745480 h 5745480"/>
              <a:gd name="connsiteX36" fmla="*/ 5509260 w 5684520"/>
              <a:gd name="connsiteY36" fmla="*/ 5737860 h 5745480"/>
              <a:gd name="connsiteX37" fmla="*/ 5509260 w 5684520"/>
              <a:gd name="connsiteY37" fmla="*/ 4876800 h 5745480"/>
              <a:gd name="connsiteX38" fmla="*/ 5417820 w 5684520"/>
              <a:gd name="connsiteY38" fmla="*/ 4884420 h 5745480"/>
              <a:gd name="connsiteX39" fmla="*/ 5425440 w 5684520"/>
              <a:gd name="connsiteY39" fmla="*/ 4648200 h 5745480"/>
              <a:gd name="connsiteX40" fmla="*/ 5669280 w 5684520"/>
              <a:gd name="connsiteY40" fmla="*/ 4655820 h 5745480"/>
              <a:gd name="connsiteX41" fmla="*/ 5684520 w 5684520"/>
              <a:gd name="connsiteY41" fmla="*/ 4076700 h 5745480"/>
              <a:gd name="connsiteX42" fmla="*/ 5585460 w 5684520"/>
              <a:gd name="connsiteY42" fmla="*/ 4076700 h 5745480"/>
              <a:gd name="connsiteX43" fmla="*/ 5585460 w 5684520"/>
              <a:gd name="connsiteY43" fmla="*/ 3680460 h 5745480"/>
              <a:gd name="connsiteX44" fmla="*/ 5669280 w 5684520"/>
              <a:gd name="connsiteY44" fmla="*/ 3665220 h 5745480"/>
              <a:gd name="connsiteX45" fmla="*/ 5669280 w 5684520"/>
              <a:gd name="connsiteY45" fmla="*/ 3002280 h 5745480"/>
              <a:gd name="connsiteX46" fmla="*/ 4869180 w 5684520"/>
              <a:gd name="connsiteY46" fmla="*/ 3002280 h 5745480"/>
              <a:gd name="connsiteX47" fmla="*/ 4876800 w 5684520"/>
              <a:gd name="connsiteY47" fmla="*/ 2895600 h 5745480"/>
              <a:gd name="connsiteX48" fmla="*/ 5219700 w 5684520"/>
              <a:gd name="connsiteY48" fmla="*/ 2887980 h 5745480"/>
              <a:gd name="connsiteX49" fmla="*/ 5219700 w 5684520"/>
              <a:gd name="connsiteY49" fmla="*/ 2522220 h 5745480"/>
              <a:gd name="connsiteX50" fmla="*/ 4290060 w 5684520"/>
              <a:gd name="connsiteY50" fmla="*/ 2514600 h 5745480"/>
              <a:gd name="connsiteX51" fmla="*/ 4297680 w 5684520"/>
              <a:gd name="connsiteY51" fmla="*/ 1889760 h 5745480"/>
              <a:gd name="connsiteX52" fmla="*/ 4221480 w 5684520"/>
              <a:gd name="connsiteY52" fmla="*/ 1889760 h 5745480"/>
              <a:gd name="connsiteX53" fmla="*/ 4229100 w 5684520"/>
              <a:gd name="connsiteY53" fmla="*/ 1752600 h 5745480"/>
              <a:gd name="connsiteX54" fmla="*/ 5593080 w 5684520"/>
              <a:gd name="connsiteY54" fmla="*/ 1752600 h 5745480"/>
              <a:gd name="connsiteX55" fmla="*/ 5600700 w 5684520"/>
              <a:gd name="connsiteY55" fmla="*/ 281940 h 5745480"/>
              <a:gd name="connsiteX56" fmla="*/ 5113020 w 5684520"/>
              <a:gd name="connsiteY56" fmla="*/ 289560 h 5745480"/>
              <a:gd name="connsiteX57" fmla="*/ 5105400 w 5684520"/>
              <a:gd name="connsiteY57" fmla="*/ 358140 h 5745480"/>
              <a:gd name="connsiteX58" fmla="*/ 4998720 w 5684520"/>
              <a:gd name="connsiteY58" fmla="*/ 350520 h 5745480"/>
              <a:gd name="connsiteX59" fmla="*/ 4975860 w 5684520"/>
              <a:gd name="connsiteY59" fmla="*/ 274320 h 5745480"/>
              <a:gd name="connsiteX60" fmla="*/ 4678680 w 5684520"/>
              <a:gd name="connsiteY60" fmla="*/ 274320 h 5745480"/>
              <a:gd name="connsiteX61" fmla="*/ 4686300 w 5684520"/>
              <a:gd name="connsiteY61" fmla="*/ 792480 h 5745480"/>
              <a:gd name="connsiteX62" fmla="*/ 4366260 w 5684520"/>
              <a:gd name="connsiteY62" fmla="*/ 784860 h 5745480"/>
              <a:gd name="connsiteX63" fmla="*/ 4358640 w 5684520"/>
              <a:gd name="connsiteY63" fmla="*/ 0 h 5745480"/>
              <a:gd name="connsiteX64" fmla="*/ 3436620 w 5684520"/>
              <a:gd name="connsiteY64" fmla="*/ 7620 h 5745480"/>
              <a:gd name="connsiteX65" fmla="*/ 3436620 w 5684520"/>
              <a:gd name="connsiteY65" fmla="*/ 1607820 h 5745480"/>
              <a:gd name="connsiteX66" fmla="*/ 3284220 w 5684520"/>
              <a:gd name="connsiteY66" fmla="*/ 1592580 h 5745480"/>
              <a:gd name="connsiteX67" fmla="*/ 3291840 w 5684520"/>
              <a:gd name="connsiteY67" fmla="*/ 1165860 h 5745480"/>
              <a:gd name="connsiteX68" fmla="*/ 2880360 w 5684520"/>
              <a:gd name="connsiteY68" fmla="*/ 1173480 h 5745480"/>
              <a:gd name="connsiteX69" fmla="*/ 2857500 w 5684520"/>
              <a:gd name="connsiteY69" fmla="*/ 1607820 h 5745480"/>
              <a:gd name="connsiteX70" fmla="*/ 2735580 w 5684520"/>
              <a:gd name="connsiteY70" fmla="*/ 1600200 h 5745480"/>
              <a:gd name="connsiteX71" fmla="*/ 2735580 w 5684520"/>
              <a:gd name="connsiteY71" fmla="*/ 99060 h 5745480"/>
              <a:gd name="connsiteX72" fmla="*/ 2346960 w 5684520"/>
              <a:gd name="connsiteY72" fmla="*/ 106680 h 5745480"/>
              <a:gd name="connsiteX73" fmla="*/ 2346960 w 5684520"/>
              <a:gd name="connsiteY73" fmla="*/ 152400 h 5745480"/>
              <a:gd name="connsiteX74" fmla="*/ 2263140 w 5684520"/>
              <a:gd name="connsiteY74" fmla="*/ 152400 h 5745480"/>
              <a:gd name="connsiteX75" fmla="*/ 2255520 w 5684520"/>
              <a:gd name="connsiteY75" fmla="*/ 106680 h 5745480"/>
              <a:gd name="connsiteX76" fmla="*/ 1554480 w 5684520"/>
              <a:gd name="connsiteY76" fmla="*/ 99060 h 5745480"/>
              <a:gd name="connsiteX77" fmla="*/ 1554480 w 5684520"/>
              <a:gd name="connsiteY77" fmla="*/ 99060 h 5745480"/>
              <a:gd name="connsiteX78" fmla="*/ 1455420 w 5684520"/>
              <a:gd name="connsiteY78" fmla="*/ 160020 h 5745480"/>
              <a:gd name="connsiteX79" fmla="*/ 1455420 w 5684520"/>
              <a:gd name="connsiteY79" fmla="*/ 106680 h 5745480"/>
              <a:gd name="connsiteX80" fmla="*/ 1173480 w 5684520"/>
              <a:gd name="connsiteY80" fmla="*/ 106680 h 5745480"/>
              <a:gd name="connsiteX0" fmla="*/ 1173480 w 5684520"/>
              <a:gd name="connsiteY0" fmla="*/ 106680 h 5745480"/>
              <a:gd name="connsiteX1" fmla="*/ 1165860 w 5684520"/>
              <a:gd name="connsiteY1" fmla="*/ 1615440 h 5745480"/>
              <a:gd name="connsiteX2" fmla="*/ 990600 w 5684520"/>
              <a:gd name="connsiteY2" fmla="*/ 1600200 h 5745480"/>
              <a:gd name="connsiteX3" fmla="*/ 982980 w 5684520"/>
              <a:gd name="connsiteY3" fmla="*/ 1394460 h 5745480"/>
              <a:gd name="connsiteX4" fmla="*/ 15240 w 5684520"/>
              <a:gd name="connsiteY4" fmla="*/ 1379220 h 5745480"/>
              <a:gd name="connsiteX5" fmla="*/ 7620 w 5684520"/>
              <a:gd name="connsiteY5" fmla="*/ 1767840 h 5745480"/>
              <a:gd name="connsiteX6" fmla="*/ 152400 w 5684520"/>
              <a:gd name="connsiteY6" fmla="*/ 1760220 h 5745480"/>
              <a:gd name="connsiteX7" fmla="*/ 144780 w 5684520"/>
              <a:gd name="connsiteY7" fmla="*/ 1897380 h 5745480"/>
              <a:gd name="connsiteX8" fmla="*/ 144780 w 5684520"/>
              <a:gd name="connsiteY8" fmla="*/ 1897380 h 5745480"/>
              <a:gd name="connsiteX9" fmla="*/ 91440 w 5684520"/>
              <a:gd name="connsiteY9" fmla="*/ 1889760 h 5745480"/>
              <a:gd name="connsiteX10" fmla="*/ 76200 w 5684520"/>
              <a:gd name="connsiteY10" fmla="*/ 2880360 h 5745480"/>
              <a:gd name="connsiteX11" fmla="*/ 137160 w 5684520"/>
              <a:gd name="connsiteY11" fmla="*/ 2880360 h 5745480"/>
              <a:gd name="connsiteX12" fmla="*/ 121920 w 5684520"/>
              <a:gd name="connsiteY12" fmla="*/ 2994660 h 5745480"/>
              <a:gd name="connsiteX13" fmla="*/ 15240 w 5684520"/>
              <a:gd name="connsiteY13" fmla="*/ 2987040 h 5745480"/>
              <a:gd name="connsiteX14" fmla="*/ 0 w 5684520"/>
              <a:gd name="connsiteY14" fmla="*/ 3429000 h 5745480"/>
              <a:gd name="connsiteX15" fmla="*/ 518160 w 5684520"/>
              <a:gd name="connsiteY15" fmla="*/ 3406140 h 5745480"/>
              <a:gd name="connsiteX16" fmla="*/ 533400 w 5684520"/>
              <a:gd name="connsiteY16" fmla="*/ 3185160 h 5745480"/>
              <a:gd name="connsiteX17" fmla="*/ 655320 w 5684520"/>
              <a:gd name="connsiteY17" fmla="*/ 3192780 h 5745480"/>
              <a:gd name="connsiteX18" fmla="*/ 662940 w 5684520"/>
              <a:gd name="connsiteY18" fmla="*/ 4838700 h 5745480"/>
              <a:gd name="connsiteX19" fmla="*/ 2727960 w 5684520"/>
              <a:gd name="connsiteY19" fmla="*/ 4838700 h 5745480"/>
              <a:gd name="connsiteX20" fmla="*/ 2735580 w 5684520"/>
              <a:gd name="connsiteY20" fmla="*/ 3086100 h 5745480"/>
              <a:gd name="connsiteX21" fmla="*/ 2948940 w 5684520"/>
              <a:gd name="connsiteY21" fmla="*/ 3088005 h 5745480"/>
              <a:gd name="connsiteX22" fmla="*/ 2951797 w 5684520"/>
              <a:gd name="connsiteY22" fmla="*/ 3288030 h 5745480"/>
              <a:gd name="connsiteX23" fmla="*/ 3027997 w 5684520"/>
              <a:gd name="connsiteY23" fmla="*/ 3275171 h 5745480"/>
              <a:gd name="connsiteX24" fmla="*/ 3029427 w 5684520"/>
              <a:gd name="connsiteY24" fmla="*/ 3343752 h 5745480"/>
              <a:gd name="connsiteX25" fmla="*/ 3147060 w 5684520"/>
              <a:gd name="connsiteY25" fmla="*/ 3352800 h 5745480"/>
              <a:gd name="connsiteX26" fmla="*/ 3147060 w 5684520"/>
              <a:gd name="connsiteY26" fmla="*/ 3291840 h 5745480"/>
              <a:gd name="connsiteX27" fmla="*/ 3147060 w 5684520"/>
              <a:gd name="connsiteY27" fmla="*/ 3291840 h 5745480"/>
              <a:gd name="connsiteX28" fmla="*/ 3208020 w 5684520"/>
              <a:gd name="connsiteY28" fmla="*/ 3291840 h 5745480"/>
              <a:gd name="connsiteX29" fmla="*/ 3200400 w 5684520"/>
              <a:gd name="connsiteY29" fmla="*/ 3070860 h 5745480"/>
              <a:gd name="connsiteX30" fmla="*/ 3429000 w 5684520"/>
              <a:gd name="connsiteY30" fmla="*/ 3101340 h 5745480"/>
              <a:gd name="connsiteX31" fmla="*/ 3444240 w 5684520"/>
              <a:gd name="connsiteY31" fmla="*/ 4671060 h 5745480"/>
              <a:gd name="connsiteX32" fmla="*/ 3512820 w 5684520"/>
              <a:gd name="connsiteY32" fmla="*/ 4655820 h 5745480"/>
              <a:gd name="connsiteX33" fmla="*/ 3520440 w 5684520"/>
              <a:gd name="connsiteY33" fmla="*/ 4892040 h 5745480"/>
              <a:gd name="connsiteX34" fmla="*/ 3436620 w 5684520"/>
              <a:gd name="connsiteY34" fmla="*/ 4884420 h 5745480"/>
              <a:gd name="connsiteX35" fmla="*/ 3436620 w 5684520"/>
              <a:gd name="connsiteY35" fmla="*/ 5745480 h 5745480"/>
              <a:gd name="connsiteX36" fmla="*/ 5509260 w 5684520"/>
              <a:gd name="connsiteY36" fmla="*/ 5737860 h 5745480"/>
              <a:gd name="connsiteX37" fmla="*/ 5509260 w 5684520"/>
              <a:gd name="connsiteY37" fmla="*/ 4876800 h 5745480"/>
              <a:gd name="connsiteX38" fmla="*/ 5417820 w 5684520"/>
              <a:gd name="connsiteY38" fmla="*/ 4884420 h 5745480"/>
              <a:gd name="connsiteX39" fmla="*/ 5425440 w 5684520"/>
              <a:gd name="connsiteY39" fmla="*/ 4648200 h 5745480"/>
              <a:gd name="connsiteX40" fmla="*/ 5669280 w 5684520"/>
              <a:gd name="connsiteY40" fmla="*/ 4655820 h 5745480"/>
              <a:gd name="connsiteX41" fmla="*/ 5684520 w 5684520"/>
              <a:gd name="connsiteY41" fmla="*/ 4076700 h 5745480"/>
              <a:gd name="connsiteX42" fmla="*/ 5585460 w 5684520"/>
              <a:gd name="connsiteY42" fmla="*/ 4076700 h 5745480"/>
              <a:gd name="connsiteX43" fmla="*/ 5585460 w 5684520"/>
              <a:gd name="connsiteY43" fmla="*/ 3680460 h 5745480"/>
              <a:gd name="connsiteX44" fmla="*/ 5669280 w 5684520"/>
              <a:gd name="connsiteY44" fmla="*/ 3665220 h 5745480"/>
              <a:gd name="connsiteX45" fmla="*/ 5669280 w 5684520"/>
              <a:gd name="connsiteY45" fmla="*/ 3002280 h 5745480"/>
              <a:gd name="connsiteX46" fmla="*/ 4869180 w 5684520"/>
              <a:gd name="connsiteY46" fmla="*/ 3002280 h 5745480"/>
              <a:gd name="connsiteX47" fmla="*/ 4876800 w 5684520"/>
              <a:gd name="connsiteY47" fmla="*/ 2895600 h 5745480"/>
              <a:gd name="connsiteX48" fmla="*/ 5219700 w 5684520"/>
              <a:gd name="connsiteY48" fmla="*/ 2887980 h 5745480"/>
              <a:gd name="connsiteX49" fmla="*/ 5219700 w 5684520"/>
              <a:gd name="connsiteY49" fmla="*/ 2522220 h 5745480"/>
              <a:gd name="connsiteX50" fmla="*/ 4290060 w 5684520"/>
              <a:gd name="connsiteY50" fmla="*/ 2514600 h 5745480"/>
              <a:gd name="connsiteX51" fmla="*/ 4297680 w 5684520"/>
              <a:gd name="connsiteY51" fmla="*/ 1889760 h 5745480"/>
              <a:gd name="connsiteX52" fmla="*/ 4221480 w 5684520"/>
              <a:gd name="connsiteY52" fmla="*/ 1889760 h 5745480"/>
              <a:gd name="connsiteX53" fmla="*/ 4229100 w 5684520"/>
              <a:gd name="connsiteY53" fmla="*/ 1752600 h 5745480"/>
              <a:gd name="connsiteX54" fmla="*/ 5593080 w 5684520"/>
              <a:gd name="connsiteY54" fmla="*/ 1752600 h 5745480"/>
              <a:gd name="connsiteX55" fmla="*/ 5600700 w 5684520"/>
              <a:gd name="connsiteY55" fmla="*/ 281940 h 5745480"/>
              <a:gd name="connsiteX56" fmla="*/ 5113020 w 5684520"/>
              <a:gd name="connsiteY56" fmla="*/ 289560 h 5745480"/>
              <a:gd name="connsiteX57" fmla="*/ 5105400 w 5684520"/>
              <a:gd name="connsiteY57" fmla="*/ 358140 h 5745480"/>
              <a:gd name="connsiteX58" fmla="*/ 4998720 w 5684520"/>
              <a:gd name="connsiteY58" fmla="*/ 350520 h 5745480"/>
              <a:gd name="connsiteX59" fmla="*/ 4975860 w 5684520"/>
              <a:gd name="connsiteY59" fmla="*/ 274320 h 5745480"/>
              <a:gd name="connsiteX60" fmla="*/ 4678680 w 5684520"/>
              <a:gd name="connsiteY60" fmla="*/ 274320 h 5745480"/>
              <a:gd name="connsiteX61" fmla="*/ 4686300 w 5684520"/>
              <a:gd name="connsiteY61" fmla="*/ 792480 h 5745480"/>
              <a:gd name="connsiteX62" fmla="*/ 4366260 w 5684520"/>
              <a:gd name="connsiteY62" fmla="*/ 784860 h 5745480"/>
              <a:gd name="connsiteX63" fmla="*/ 4358640 w 5684520"/>
              <a:gd name="connsiteY63" fmla="*/ 0 h 5745480"/>
              <a:gd name="connsiteX64" fmla="*/ 3436620 w 5684520"/>
              <a:gd name="connsiteY64" fmla="*/ 7620 h 5745480"/>
              <a:gd name="connsiteX65" fmla="*/ 3436620 w 5684520"/>
              <a:gd name="connsiteY65" fmla="*/ 1607820 h 5745480"/>
              <a:gd name="connsiteX66" fmla="*/ 3284220 w 5684520"/>
              <a:gd name="connsiteY66" fmla="*/ 1592580 h 5745480"/>
              <a:gd name="connsiteX67" fmla="*/ 3291840 w 5684520"/>
              <a:gd name="connsiteY67" fmla="*/ 1165860 h 5745480"/>
              <a:gd name="connsiteX68" fmla="*/ 2880360 w 5684520"/>
              <a:gd name="connsiteY68" fmla="*/ 1173480 h 5745480"/>
              <a:gd name="connsiteX69" fmla="*/ 2857500 w 5684520"/>
              <a:gd name="connsiteY69" fmla="*/ 1607820 h 5745480"/>
              <a:gd name="connsiteX70" fmla="*/ 2735580 w 5684520"/>
              <a:gd name="connsiteY70" fmla="*/ 1600200 h 5745480"/>
              <a:gd name="connsiteX71" fmla="*/ 2735580 w 5684520"/>
              <a:gd name="connsiteY71" fmla="*/ 99060 h 5745480"/>
              <a:gd name="connsiteX72" fmla="*/ 2346960 w 5684520"/>
              <a:gd name="connsiteY72" fmla="*/ 106680 h 5745480"/>
              <a:gd name="connsiteX73" fmla="*/ 2346960 w 5684520"/>
              <a:gd name="connsiteY73" fmla="*/ 152400 h 5745480"/>
              <a:gd name="connsiteX74" fmla="*/ 2263140 w 5684520"/>
              <a:gd name="connsiteY74" fmla="*/ 152400 h 5745480"/>
              <a:gd name="connsiteX75" fmla="*/ 2255520 w 5684520"/>
              <a:gd name="connsiteY75" fmla="*/ 106680 h 5745480"/>
              <a:gd name="connsiteX76" fmla="*/ 1554480 w 5684520"/>
              <a:gd name="connsiteY76" fmla="*/ 99060 h 5745480"/>
              <a:gd name="connsiteX77" fmla="*/ 1554480 w 5684520"/>
              <a:gd name="connsiteY77" fmla="*/ 99060 h 5745480"/>
              <a:gd name="connsiteX78" fmla="*/ 1455420 w 5684520"/>
              <a:gd name="connsiteY78" fmla="*/ 160020 h 5745480"/>
              <a:gd name="connsiteX79" fmla="*/ 1455420 w 5684520"/>
              <a:gd name="connsiteY79" fmla="*/ 106680 h 5745480"/>
              <a:gd name="connsiteX80" fmla="*/ 1173480 w 5684520"/>
              <a:gd name="connsiteY80" fmla="*/ 106680 h 5745480"/>
              <a:gd name="connsiteX0" fmla="*/ 1173480 w 5684520"/>
              <a:gd name="connsiteY0" fmla="*/ 106680 h 5745480"/>
              <a:gd name="connsiteX1" fmla="*/ 1165860 w 5684520"/>
              <a:gd name="connsiteY1" fmla="*/ 1615440 h 5745480"/>
              <a:gd name="connsiteX2" fmla="*/ 990600 w 5684520"/>
              <a:gd name="connsiteY2" fmla="*/ 1600200 h 5745480"/>
              <a:gd name="connsiteX3" fmla="*/ 982980 w 5684520"/>
              <a:gd name="connsiteY3" fmla="*/ 1394460 h 5745480"/>
              <a:gd name="connsiteX4" fmla="*/ 15240 w 5684520"/>
              <a:gd name="connsiteY4" fmla="*/ 1379220 h 5745480"/>
              <a:gd name="connsiteX5" fmla="*/ 7620 w 5684520"/>
              <a:gd name="connsiteY5" fmla="*/ 1767840 h 5745480"/>
              <a:gd name="connsiteX6" fmla="*/ 152400 w 5684520"/>
              <a:gd name="connsiteY6" fmla="*/ 1760220 h 5745480"/>
              <a:gd name="connsiteX7" fmla="*/ 144780 w 5684520"/>
              <a:gd name="connsiteY7" fmla="*/ 1897380 h 5745480"/>
              <a:gd name="connsiteX8" fmla="*/ 144780 w 5684520"/>
              <a:gd name="connsiteY8" fmla="*/ 1897380 h 5745480"/>
              <a:gd name="connsiteX9" fmla="*/ 91440 w 5684520"/>
              <a:gd name="connsiteY9" fmla="*/ 1889760 h 5745480"/>
              <a:gd name="connsiteX10" fmla="*/ 76200 w 5684520"/>
              <a:gd name="connsiteY10" fmla="*/ 2880360 h 5745480"/>
              <a:gd name="connsiteX11" fmla="*/ 137160 w 5684520"/>
              <a:gd name="connsiteY11" fmla="*/ 2880360 h 5745480"/>
              <a:gd name="connsiteX12" fmla="*/ 121920 w 5684520"/>
              <a:gd name="connsiteY12" fmla="*/ 2994660 h 5745480"/>
              <a:gd name="connsiteX13" fmla="*/ 15240 w 5684520"/>
              <a:gd name="connsiteY13" fmla="*/ 2987040 h 5745480"/>
              <a:gd name="connsiteX14" fmla="*/ 0 w 5684520"/>
              <a:gd name="connsiteY14" fmla="*/ 3429000 h 5745480"/>
              <a:gd name="connsiteX15" fmla="*/ 518160 w 5684520"/>
              <a:gd name="connsiteY15" fmla="*/ 3406140 h 5745480"/>
              <a:gd name="connsiteX16" fmla="*/ 533400 w 5684520"/>
              <a:gd name="connsiteY16" fmla="*/ 3185160 h 5745480"/>
              <a:gd name="connsiteX17" fmla="*/ 655320 w 5684520"/>
              <a:gd name="connsiteY17" fmla="*/ 3192780 h 5745480"/>
              <a:gd name="connsiteX18" fmla="*/ 662940 w 5684520"/>
              <a:gd name="connsiteY18" fmla="*/ 4838700 h 5745480"/>
              <a:gd name="connsiteX19" fmla="*/ 2727960 w 5684520"/>
              <a:gd name="connsiteY19" fmla="*/ 4838700 h 5745480"/>
              <a:gd name="connsiteX20" fmla="*/ 2735580 w 5684520"/>
              <a:gd name="connsiteY20" fmla="*/ 3086100 h 5745480"/>
              <a:gd name="connsiteX21" fmla="*/ 2948940 w 5684520"/>
              <a:gd name="connsiteY21" fmla="*/ 3088005 h 5745480"/>
              <a:gd name="connsiteX22" fmla="*/ 2951797 w 5684520"/>
              <a:gd name="connsiteY22" fmla="*/ 3288030 h 5745480"/>
              <a:gd name="connsiteX23" fmla="*/ 3027997 w 5684520"/>
              <a:gd name="connsiteY23" fmla="*/ 3275171 h 5745480"/>
              <a:gd name="connsiteX24" fmla="*/ 3029427 w 5684520"/>
              <a:gd name="connsiteY24" fmla="*/ 3343752 h 5745480"/>
              <a:gd name="connsiteX25" fmla="*/ 3149441 w 5684520"/>
              <a:gd name="connsiteY25" fmla="*/ 3338513 h 5745480"/>
              <a:gd name="connsiteX26" fmla="*/ 3147060 w 5684520"/>
              <a:gd name="connsiteY26" fmla="*/ 3291840 h 5745480"/>
              <a:gd name="connsiteX27" fmla="*/ 3147060 w 5684520"/>
              <a:gd name="connsiteY27" fmla="*/ 3291840 h 5745480"/>
              <a:gd name="connsiteX28" fmla="*/ 3208020 w 5684520"/>
              <a:gd name="connsiteY28" fmla="*/ 3291840 h 5745480"/>
              <a:gd name="connsiteX29" fmla="*/ 3200400 w 5684520"/>
              <a:gd name="connsiteY29" fmla="*/ 3070860 h 5745480"/>
              <a:gd name="connsiteX30" fmla="*/ 3429000 w 5684520"/>
              <a:gd name="connsiteY30" fmla="*/ 3101340 h 5745480"/>
              <a:gd name="connsiteX31" fmla="*/ 3444240 w 5684520"/>
              <a:gd name="connsiteY31" fmla="*/ 4671060 h 5745480"/>
              <a:gd name="connsiteX32" fmla="*/ 3512820 w 5684520"/>
              <a:gd name="connsiteY32" fmla="*/ 4655820 h 5745480"/>
              <a:gd name="connsiteX33" fmla="*/ 3520440 w 5684520"/>
              <a:gd name="connsiteY33" fmla="*/ 4892040 h 5745480"/>
              <a:gd name="connsiteX34" fmla="*/ 3436620 w 5684520"/>
              <a:gd name="connsiteY34" fmla="*/ 4884420 h 5745480"/>
              <a:gd name="connsiteX35" fmla="*/ 3436620 w 5684520"/>
              <a:gd name="connsiteY35" fmla="*/ 5745480 h 5745480"/>
              <a:gd name="connsiteX36" fmla="*/ 5509260 w 5684520"/>
              <a:gd name="connsiteY36" fmla="*/ 5737860 h 5745480"/>
              <a:gd name="connsiteX37" fmla="*/ 5509260 w 5684520"/>
              <a:gd name="connsiteY37" fmla="*/ 4876800 h 5745480"/>
              <a:gd name="connsiteX38" fmla="*/ 5417820 w 5684520"/>
              <a:gd name="connsiteY38" fmla="*/ 4884420 h 5745480"/>
              <a:gd name="connsiteX39" fmla="*/ 5425440 w 5684520"/>
              <a:gd name="connsiteY39" fmla="*/ 4648200 h 5745480"/>
              <a:gd name="connsiteX40" fmla="*/ 5669280 w 5684520"/>
              <a:gd name="connsiteY40" fmla="*/ 4655820 h 5745480"/>
              <a:gd name="connsiteX41" fmla="*/ 5684520 w 5684520"/>
              <a:gd name="connsiteY41" fmla="*/ 4076700 h 5745480"/>
              <a:gd name="connsiteX42" fmla="*/ 5585460 w 5684520"/>
              <a:gd name="connsiteY42" fmla="*/ 4076700 h 5745480"/>
              <a:gd name="connsiteX43" fmla="*/ 5585460 w 5684520"/>
              <a:gd name="connsiteY43" fmla="*/ 3680460 h 5745480"/>
              <a:gd name="connsiteX44" fmla="*/ 5669280 w 5684520"/>
              <a:gd name="connsiteY44" fmla="*/ 3665220 h 5745480"/>
              <a:gd name="connsiteX45" fmla="*/ 5669280 w 5684520"/>
              <a:gd name="connsiteY45" fmla="*/ 3002280 h 5745480"/>
              <a:gd name="connsiteX46" fmla="*/ 4869180 w 5684520"/>
              <a:gd name="connsiteY46" fmla="*/ 3002280 h 5745480"/>
              <a:gd name="connsiteX47" fmla="*/ 4876800 w 5684520"/>
              <a:gd name="connsiteY47" fmla="*/ 2895600 h 5745480"/>
              <a:gd name="connsiteX48" fmla="*/ 5219700 w 5684520"/>
              <a:gd name="connsiteY48" fmla="*/ 2887980 h 5745480"/>
              <a:gd name="connsiteX49" fmla="*/ 5219700 w 5684520"/>
              <a:gd name="connsiteY49" fmla="*/ 2522220 h 5745480"/>
              <a:gd name="connsiteX50" fmla="*/ 4290060 w 5684520"/>
              <a:gd name="connsiteY50" fmla="*/ 2514600 h 5745480"/>
              <a:gd name="connsiteX51" fmla="*/ 4297680 w 5684520"/>
              <a:gd name="connsiteY51" fmla="*/ 1889760 h 5745480"/>
              <a:gd name="connsiteX52" fmla="*/ 4221480 w 5684520"/>
              <a:gd name="connsiteY52" fmla="*/ 1889760 h 5745480"/>
              <a:gd name="connsiteX53" fmla="*/ 4229100 w 5684520"/>
              <a:gd name="connsiteY53" fmla="*/ 1752600 h 5745480"/>
              <a:gd name="connsiteX54" fmla="*/ 5593080 w 5684520"/>
              <a:gd name="connsiteY54" fmla="*/ 1752600 h 5745480"/>
              <a:gd name="connsiteX55" fmla="*/ 5600700 w 5684520"/>
              <a:gd name="connsiteY55" fmla="*/ 281940 h 5745480"/>
              <a:gd name="connsiteX56" fmla="*/ 5113020 w 5684520"/>
              <a:gd name="connsiteY56" fmla="*/ 289560 h 5745480"/>
              <a:gd name="connsiteX57" fmla="*/ 5105400 w 5684520"/>
              <a:gd name="connsiteY57" fmla="*/ 358140 h 5745480"/>
              <a:gd name="connsiteX58" fmla="*/ 4998720 w 5684520"/>
              <a:gd name="connsiteY58" fmla="*/ 350520 h 5745480"/>
              <a:gd name="connsiteX59" fmla="*/ 4975860 w 5684520"/>
              <a:gd name="connsiteY59" fmla="*/ 274320 h 5745480"/>
              <a:gd name="connsiteX60" fmla="*/ 4678680 w 5684520"/>
              <a:gd name="connsiteY60" fmla="*/ 274320 h 5745480"/>
              <a:gd name="connsiteX61" fmla="*/ 4686300 w 5684520"/>
              <a:gd name="connsiteY61" fmla="*/ 792480 h 5745480"/>
              <a:gd name="connsiteX62" fmla="*/ 4366260 w 5684520"/>
              <a:gd name="connsiteY62" fmla="*/ 784860 h 5745480"/>
              <a:gd name="connsiteX63" fmla="*/ 4358640 w 5684520"/>
              <a:gd name="connsiteY63" fmla="*/ 0 h 5745480"/>
              <a:gd name="connsiteX64" fmla="*/ 3436620 w 5684520"/>
              <a:gd name="connsiteY64" fmla="*/ 7620 h 5745480"/>
              <a:gd name="connsiteX65" fmla="*/ 3436620 w 5684520"/>
              <a:gd name="connsiteY65" fmla="*/ 1607820 h 5745480"/>
              <a:gd name="connsiteX66" fmla="*/ 3284220 w 5684520"/>
              <a:gd name="connsiteY66" fmla="*/ 1592580 h 5745480"/>
              <a:gd name="connsiteX67" fmla="*/ 3291840 w 5684520"/>
              <a:gd name="connsiteY67" fmla="*/ 1165860 h 5745480"/>
              <a:gd name="connsiteX68" fmla="*/ 2880360 w 5684520"/>
              <a:gd name="connsiteY68" fmla="*/ 1173480 h 5745480"/>
              <a:gd name="connsiteX69" fmla="*/ 2857500 w 5684520"/>
              <a:gd name="connsiteY69" fmla="*/ 1607820 h 5745480"/>
              <a:gd name="connsiteX70" fmla="*/ 2735580 w 5684520"/>
              <a:gd name="connsiteY70" fmla="*/ 1600200 h 5745480"/>
              <a:gd name="connsiteX71" fmla="*/ 2735580 w 5684520"/>
              <a:gd name="connsiteY71" fmla="*/ 99060 h 5745480"/>
              <a:gd name="connsiteX72" fmla="*/ 2346960 w 5684520"/>
              <a:gd name="connsiteY72" fmla="*/ 106680 h 5745480"/>
              <a:gd name="connsiteX73" fmla="*/ 2346960 w 5684520"/>
              <a:gd name="connsiteY73" fmla="*/ 152400 h 5745480"/>
              <a:gd name="connsiteX74" fmla="*/ 2263140 w 5684520"/>
              <a:gd name="connsiteY74" fmla="*/ 152400 h 5745480"/>
              <a:gd name="connsiteX75" fmla="*/ 2255520 w 5684520"/>
              <a:gd name="connsiteY75" fmla="*/ 106680 h 5745480"/>
              <a:gd name="connsiteX76" fmla="*/ 1554480 w 5684520"/>
              <a:gd name="connsiteY76" fmla="*/ 99060 h 5745480"/>
              <a:gd name="connsiteX77" fmla="*/ 1554480 w 5684520"/>
              <a:gd name="connsiteY77" fmla="*/ 99060 h 5745480"/>
              <a:gd name="connsiteX78" fmla="*/ 1455420 w 5684520"/>
              <a:gd name="connsiteY78" fmla="*/ 160020 h 5745480"/>
              <a:gd name="connsiteX79" fmla="*/ 1455420 w 5684520"/>
              <a:gd name="connsiteY79" fmla="*/ 106680 h 5745480"/>
              <a:gd name="connsiteX80" fmla="*/ 1173480 w 5684520"/>
              <a:gd name="connsiteY80" fmla="*/ 106680 h 5745480"/>
              <a:gd name="connsiteX0" fmla="*/ 1173480 w 5684520"/>
              <a:gd name="connsiteY0" fmla="*/ 106680 h 5745480"/>
              <a:gd name="connsiteX1" fmla="*/ 1165860 w 5684520"/>
              <a:gd name="connsiteY1" fmla="*/ 1615440 h 5745480"/>
              <a:gd name="connsiteX2" fmla="*/ 990600 w 5684520"/>
              <a:gd name="connsiteY2" fmla="*/ 1600200 h 5745480"/>
              <a:gd name="connsiteX3" fmla="*/ 982980 w 5684520"/>
              <a:gd name="connsiteY3" fmla="*/ 1394460 h 5745480"/>
              <a:gd name="connsiteX4" fmla="*/ 15240 w 5684520"/>
              <a:gd name="connsiteY4" fmla="*/ 1379220 h 5745480"/>
              <a:gd name="connsiteX5" fmla="*/ 7620 w 5684520"/>
              <a:gd name="connsiteY5" fmla="*/ 1767840 h 5745480"/>
              <a:gd name="connsiteX6" fmla="*/ 152400 w 5684520"/>
              <a:gd name="connsiteY6" fmla="*/ 1760220 h 5745480"/>
              <a:gd name="connsiteX7" fmla="*/ 144780 w 5684520"/>
              <a:gd name="connsiteY7" fmla="*/ 1897380 h 5745480"/>
              <a:gd name="connsiteX8" fmla="*/ 144780 w 5684520"/>
              <a:gd name="connsiteY8" fmla="*/ 1897380 h 5745480"/>
              <a:gd name="connsiteX9" fmla="*/ 91440 w 5684520"/>
              <a:gd name="connsiteY9" fmla="*/ 1889760 h 5745480"/>
              <a:gd name="connsiteX10" fmla="*/ 76200 w 5684520"/>
              <a:gd name="connsiteY10" fmla="*/ 2880360 h 5745480"/>
              <a:gd name="connsiteX11" fmla="*/ 137160 w 5684520"/>
              <a:gd name="connsiteY11" fmla="*/ 2880360 h 5745480"/>
              <a:gd name="connsiteX12" fmla="*/ 121920 w 5684520"/>
              <a:gd name="connsiteY12" fmla="*/ 2994660 h 5745480"/>
              <a:gd name="connsiteX13" fmla="*/ 15240 w 5684520"/>
              <a:gd name="connsiteY13" fmla="*/ 2987040 h 5745480"/>
              <a:gd name="connsiteX14" fmla="*/ 0 w 5684520"/>
              <a:gd name="connsiteY14" fmla="*/ 3429000 h 5745480"/>
              <a:gd name="connsiteX15" fmla="*/ 518160 w 5684520"/>
              <a:gd name="connsiteY15" fmla="*/ 3406140 h 5745480"/>
              <a:gd name="connsiteX16" fmla="*/ 533400 w 5684520"/>
              <a:gd name="connsiteY16" fmla="*/ 3185160 h 5745480"/>
              <a:gd name="connsiteX17" fmla="*/ 655320 w 5684520"/>
              <a:gd name="connsiteY17" fmla="*/ 3192780 h 5745480"/>
              <a:gd name="connsiteX18" fmla="*/ 662940 w 5684520"/>
              <a:gd name="connsiteY18" fmla="*/ 4838700 h 5745480"/>
              <a:gd name="connsiteX19" fmla="*/ 2727960 w 5684520"/>
              <a:gd name="connsiteY19" fmla="*/ 4838700 h 5745480"/>
              <a:gd name="connsiteX20" fmla="*/ 2735580 w 5684520"/>
              <a:gd name="connsiteY20" fmla="*/ 3086100 h 5745480"/>
              <a:gd name="connsiteX21" fmla="*/ 2948940 w 5684520"/>
              <a:gd name="connsiteY21" fmla="*/ 3088005 h 5745480"/>
              <a:gd name="connsiteX22" fmla="*/ 2951797 w 5684520"/>
              <a:gd name="connsiteY22" fmla="*/ 3288030 h 5745480"/>
              <a:gd name="connsiteX23" fmla="*/ 3027997 w 5684520"/>
              <a:gd name="connsiteY23" fmla="*/ 3289458 h 5745480"/>
              <a:gd name="connsiteX24" fmla="*/ 3029427 w 5684520"/>
              <a:gd name="connsiteY24" fmla="*/ 3343752 h 5745480"/>
              <a:gd name="connsiteX25" fmla="*/ 3149441 w 5684520"/>
              <a:gd name="connsiteY25" fmla="*/ 3338513 h 5745480"/>
              <a:gd name="connsiteX26" fmla="*/ 3147060 w 5684520"/>
              <a:gd name="connsiteY26" fmla="*/ 3291840 h 5745480"/>
              <a:gd name="connsiteX27" fmla="*/ 3147060 w 5684520"/>
              <a:gd name="connsiteY27" fmla="*/ 3291840 h 5745480"/>
              <a:gd name="connsiteX28" fmla="*/ 3208020 w 5684520"/>
              <a:gd name="connsiteY28" fmla="*/ 3291840 h 5745480"/>
              <a:gd name="connsiteX29" fmla="*/ 3200400 w 5684520"/>
              <a:gd name="connsiteY29" fmla="*/ 3070860 h 5745480"/>
              <a:gd name="connsiteX30" fmla="*/ 3429000 w 5684520"/>
              <a:gd name="connsiteY30" fmla="*/ 3101340 h 5745480"/>
              <a:gd name="connsiteX31" fmla="*/ 3444240 w 5684520"/>
              <a:gd name="connsiteY31" fmla="*/ 4671060 h 5745480"/>
              <a:gd name="connsiteX32" fmla="*/ 3512820 w 5684520"/>
              <a:gd name="connsiteY32" fmla="*/ 4655820 h 5745480"/>
              <a:gd name="connsiteX33" fmla="*/ 3520440 w 5684520"/>
              <a:gd name="connsiteY33" fmla="*/ 4892040 h 5745480"/>
              <a:gd name="connsiteX34" fmla="*/ 3436620 w 5684520"/>
              <a:gd name="connsiteY34" fmla="*/ 4884420 h 5745480"/>
              <a:gd name="connsiteX35" fmla="*/ 3436620 w 5684520"/>
              <a:gd name="connsiteY35" fmla="*/ 5745480 h 5745480"/>
              <a:gd name="connsiteX36" fmla="*/ 5509260 w 5684520"/>
              <a:gd name="connsiteY36" fmla="*/ 5737860 h 5745480"/>
              <a:gd name="connsiteX37" fmla="*/ 5509260 w 5684520"/>
              <a:gd name="connsiteY37" fmla="*/ 4876800 h 5745480"/>
              <a:gd name="connsiteX38" fmla="*/ 5417820 w 5684520"/>
              <a:gd name="connsiteY38" fmla="*/ 4884420 h 5745480"/>
              <a:gd name="connsiteX39" fmla="*/ 5425440 w 5684520"/>
              <a:gd name="connsiteY39" fmla="*/ 4648200 h 5745480"/>
              <a:gd name="connsiteX40" fmla="*/ 5669280 w 5684520"/>
              <a:gd name="connsiteY40" fmla="*/ 4655820 h 5745480"/>
              <a:gd name="connsiteX41" fmla="*/ 5684520 w 5684520"/>
              <a:gd name="connsiteY41" fmla="*/ 4076700 h 5745480"/>
              <a:gd name="connsiteX42" fmla="*/ 5585460 w 5684520"/>
              <a:gd name="connsiteY42" fmla="*/ 4076700 h 5745480"/>
              <a:gd name="connsiteX43" fmla="*/ 5585460 w 5684520"/>
              <a:gd name="connsiteY43" fmla="*/ 3680460 h 5745480"/>
              <a:gd name="connsiteX44" fmla="*/ 5669280 w 5684520"/>
              <a:gd name="connsiteY44" fmla="*/ 3665220 h 5745480"/>
              <a:gd name="connsiteX45" fmla="*/ 5669280 w 5684520"/>
              <a:gd name="connsiteY45" fmla="*/ 3002280 h 5745480"/>
              <a:gd name="connsiteX46" fmla="*/ 4869180 w 5684520"/>
              <a:gd name="connsiteY46" fmla="*/ 3002280 h 5745480"/>
              <a:gd name="connsiteX47" fmla="*/ 4876800 w 5684520"/>
              <a:gd name="connsiteY47" fmla="*/ 2895600 h 5745480"/>
              <a:gd name="connsiteX48" fmla="*/ 5219700 w 5684520"/>
              <a:gd name="connsiteY48" fmla="*/ 2887980 h 5745480"/>
              <a:gd name="connsiteX49" fmla="*/ 5219700 w 5684520"/>
              <a:gd name="connsiteY49" fmla="*/ 2522220 h 5745480"/>
              <a:gd name="connsiteX50" fmla="*/ 4290060 w 5684520"/>
              <a:gd name="connsiteY50" fmla="*/ 2514600 h 5745480"/>
              <a:gd name="connsiteX51" fmla="*/ 4297680 w 5684520"/>
              <a:gd name="connsiteY51" fmla="*/ 1889760 h 5745480"/>
              <a:gd name="connsiteX52" fmla="*/ 4221480 w 5684520"/>
              <a:gd name="connsiteY52" fmla="*/ 1889760 h 5745480"/>
              <a:gd name="connsiteX53" fmla="*/ 4229100 w 5684520"/>
              <a:gd name="connsiteY53" fmla="*/ 1752600 h 5745480"/>
              <a:gd name="connsiteX54" fmla="*/ 5593080 w 5684520"/>
              <a:gd name="connsiteY54" fmla="*/ 1752600 h 5745480"/>
              <a:gd name="connsiteX55" fmla="*/ 5600700 w 5684520"/>
              <a:gd name="connsiteY55" fmla="*/ 281940 h 5745480"/>
              <a:gd name="connsiteX56" fmla="*/ 5113020 w 5684520"/>
              <a:gd name="connsiteY56" fmla="*/ 289560 h 5745480"/>
              <a:gd name="connsiteX57" fmla="*/ 5105400 w 5684520"/>
              <a:gd name="connsiteY57" fmla="*/ 358140 h 5745480"/>
              <a:gd name="connsiteX58" fmla="*/ 4998720 w 5684520"/>
              <a:gd name="connsiteY58" fmla="*/ 350520 h 5745480"/>
              <a:gd name="connsiteX59" fmla="*/ 4975860 w 5684520"/>
              <a:gd name="connsiteY59" fmla="*/ 274320 h 5745480"/>
              <a:gd name="connsiteX60" fmla="*/ 4678680 w 5684520"/>
              <a:gd name="connsiteY60" fmla="*/ 274320 h 5745480"/>
              <a:gd name="connsiteX61" fmla="*/ 4686300 w 5684520"/>
              <a:gd name="connsiteY61" fmla="*/ 792480 h 5745480"/>
              <a:gd name="connsiteX62" fmla="*/ 4366260 w 5684520"/>
              <a:gd name="connsiteY62" fmla="*/ 784860 h 5745480"/>
              <a:gd name="connsiteX63" fmla="*/ 4358640 w 5684520"/>
              <a:gd name="connsiteY63" fmla="*/ 0 h 5745480"/>
              <a:gd name="connsiteX64" fmla="*/ 3436620 w 5684520"/>
              <a:gd name="connsiteY64" fmla="*/ 7620 h 5745480"/>
              <a:gd name="connsiteX65" fmla="*/ 3436620 w 5684520"/>
              <a:gd name="connsiteY65" fmla="*/ 1607820 h 5745480"/>
              <a:gd name="connsiteX66" fmla="*/ 3284220 w 5684520"/>
              <a:gd name="connsiteY66" fmla="*/ 1592580 h 5745480"/>
              <a:gd name="connsiteX67" fmla="*/ 3291840 w 5684520"/>
              <a:gd name="connsiteY67" fmla="*/ 1165860 h 5745480"/>
              <a:gd name="connsiteX68" fmla="*/ 2880360 w 5684520"/>
              <a:gd name="connsiteY68" fmla="*/ 1173480 h 5745480"/>
              <a:gd name="connsiteX69" fmla="*/ 2857500 w 5684520"/>
              <a:gd name="connsiteY69" fmla="*/ 1607820 h 5745480"/>
              <a:gd name="connsiteX70" fmla="*/ 2735580 w 5684520"/>
              <a:gd name="connsiteY70" fmla="*/ 1600200 h 5745480"/>
              <a:gd name="connsiteX71" fmla="*/ 2735580 w 5684520"/>
              <a:gd name="connsiteY71" fmla="*/ 99060 h 5745480"/>
              <a:gd name="connsiteX72" fmla="*/ 2346960 w 5684520"/>
              <a:gd name="connsiteY72" fmla="*/ 106680 h 5745480"/>
              <a:gd name="connsiteX73" fmla="*/ 2346960 w 5684520"/>
              <a:gd name="connsiteY73" fmla="*/ 152400 h 5745480"/>
              <a:gd name="connsiteX74" fmla="*/ 2263140 w 5684520"/>
              <a:gd name="connsiteY74" fmla="*/ 152400 h 5745480"/>
              <a:gd name="connsiteX75" fmla="*/ 2255520 w 5684520"/>
              <a:gd name="connsiteY75" fmla="*/ 106680 h 5745480"/>
              <a:gd name="connsiteX76" fmla="*/ 1554480 w 5684520"/>
              <a:gd name="connsiteY76" fmla="*/ 99060 h 5745480"/>
              <a:gd name="connsiteX77" fmla="*/ 1554480 w 5684520"/>
              <a:gd name="connsiteY77" fmla="*/ 99060 h 5745480"/>
              <a:gd name="connsiteX78" fmla="*/ 1455420 w 5684520"/>
              <a:gd name="connsiteY78" fmla="*/ 160020 h 5745480"/>
              <a:gd name="connsiteX79" fmla="*/ 1455420 w 5684520"/>
              <a:gd name="connsiteY79" fmla="*/ 106680 h 5745480"/>
              <a:gd name="connsiteX80" fmla="*/ 1173480 w 5684520"/>
              <a:gd name="connsiteY80" fmla="*/ 106680 h 5745480"/>
              <a:gd name="connsiteX0" fmla="*/ 1173480 w 5684520"/>
              <a:gd name="connsiteY0" fmla="*/ 106680 h 5745480"/>
              <a:gd name="connsiteX1" fmla="*/ 1165860 w 5684520"/>
              <a:gd name="connsiteY1" fmla="*/ 1615440 h 5745480"/>
              <a:gd name="connsiteX2" fmla="*/ 990600 w 5684520"/>
              <a:gd name="connsiteY2" fmla="*/ 1600200 h 5745480"/>
              <a:gd name="connsiteX3" fmla="*/ 982980 w 5684520"/>
              <a:gd name="connsiteY3" fmla="*/ 1394460 h 5745480"/>
              <a:gd name="connsiteX4" fmla="*/ 15240 w 5684520"/>
              <a:gd name="connsiteY4" fmla="*/ 1379220 h 5745480"/>
              <a:gd name="connsiteX5" fmla="*/ 7620 w 5684520"/>
              <a:gd name="connsiteY5" fmla="*/ 1767840 h 5745480"/>
              <a:gd name="connsiteX6" fmla="*/ 152400 w 5684520"/>
              <a:gd name="connsiteY6" fmla="*/ 1760220 h 5745480"/>
              <a:gd name="connsiteX7" fmla="*/ 144780 w 5684520"/>
              <a:gd name="connsiteY7" fmla="*/ 1897380 h 5745480"/>
              <a:gd name="connsiteX8" fmla="*/ 144780 w 5684520"/>
              <a:gd name="connsiteY8" fmla="*/ 1897380 h 5745480"/>
              <a:gd name="connsiteX9" fmla="*/ 91440 w 5684520"/>
              <a:gd name="connsiteY9" fmla="*/ 1889760 h 5745480"/>
              <a:gd name="connsiteX10" fmla="*/ 76200 w 5684520"/>
              <a:gd name="connsiteY10" fmla="*/ 2880360 h 5745480"/>
              <a:gd name="connsiteX11" fmla="*/ 137160 w 5684520"/>
              <a:gd name="connsiteY11" fmla="*/ 2880360 h 5745480"/>
              <a:gd name="connsiteX12" fmla="*/ 121920 w 5684520"/>
              <a:gd name="connsiteY12" fmla="*/ 2994660 h 5745480"/>
              <a:gd name="connsiteX13" fmla="*/ 15240 w 5684520"/>
              <a:gd name="connsiteY13" fmla="*/ 2987040 h 5745480"/>
              <a:gd name="connsiteX14" fmla="*/ 0 w 5684520"/>
              <a:gd name="connsiteY14" fmla="*/ 3429000 h 5745480"/>
              <a:gd name="connsiteX15" fmla="*/ 518160 w 5684520"/>
              <a:gd name="connsiteY15" fmla="*/ 3406140 h 5745480"/>
              <a:gd name="connsiteX16" fmla="*/ 533400 w 5684520"/>
              <a:gd name="connsiteY16" fmla="*/ 3185160 h 5745480"/>
              <a:gd name="connsiteX17" fmla="*/ 655320 w 5684520"/>
              <a:gd name="connsiteY17" fmla="*/ 3192780 h 5745480"/>
              <a:gd name="connsiteX18" fmla="*/ 662940 w 5684520"/>
              <a:gd name="connsiteY18" fmla="*/ 4838700 h 5745480"/>
              <a:gd name="connsiteX19" fmla="*/ 2727960 w 5684520"/>
              <a:gd name="connsiteY19" fmla="*/ 4838700 h 5745480"/>
              <a:gd name="connsiteX20" fmla="*/ 2735580 w 5684520"/>
              <a:gd name="connsiteY20" fmla="*/ 3086100 h 5745480"/>
              <a:gd name="connsiteX21" fmla="*/ 2948940 w 5684520"/>
              <a:gd name="connsiteY21" fmla="*/ 3088005 h 5745480"/>
              <a:gd name="connsiteX22" fmla="*/ 2951797 w 5684520"/>
              <a:gd name="connsiteY22" fmla="*/ 3288030 h 5745480"/>
              <a:gd name="connsiteX23" fmla="*/ 3027997 w 5684520"/>
              <a:gd name="connsiteY23" fmla="*/ 3289458 h 5745480"/>
              <a:gd name="connsiteX24" fmla="*/ 3029427 w 5684520"/>
              <a:gd name="connsiteY24" fmla="*/ 3343752 h 5745480"/>
              <a:gd name="connsiteX25" fmla="*/ 3149441 w 5684520"/>
              <a:gd name="connsiteY25" fmla="*/ 3338513 h 5745480"/>
              <a:gd name="connsiteX26" fmla="*/ 3147060 w 5684520"/>
              <a:gd name="connsiteY26" fmla="*/ 3291840 h 5745480"/>
              <a:gd name="connsiteX27" fmla="*/ 3147060 w 5684520"/>
              <a:gd name="connsiteY27" fmla="*/ 3291840 h 5745480"/>
              <a:gd name="connsiteX28" fmla="*/ 3208020 w 5684520"/>
              <a:gd name="connsiteY28" fmla="*/ 3291840 h 5745480"/>
              <a:gd name="connsiteX29" fmla="*/ 3200400 w 5684520"/>
              <a:gd name="connsiteY29" fmla="*/ 3070860 h 5745480"/>
              <a:gd name="connsiteX30" fmla="*/ 3443288 w 5684520"/>
              <a:gd name="connsiteY30" fmla="*/ 3075147 h 5745480"/>
              <a:gd name="connsiteX31" fmla="*/ 3444240 w 5684520"/>
              <a:gd name="connsiteY31" fmla="*/ 4671060 h 5745480"/>
              <a:gd name="connsiteX32" fmla="*/ 3512820 w 5684520"/>
              <a:gd name="connsiteY32" fmla="*/ 4655820 h 5745480"/>
              <a:gd name="connsiteX33" fmla="*/ 3520440 w 5684520"/>
              <a:gd name="connsiteY33" fmla="*/ 4892040 h 5745480"/>
              <a:gd name="connsiteX34" fmla="*/ 3436620 w 5684520"/>
              <a:gd name="connsiteY34" fmla="*/ 4884420 h 5745480"/>
              <a:gd name="connsiteX35" fmla="*/ 3436620 w 5684520"/>
              <a:gd name="connsiteY35" fmla="*/ 5745480 h 5745480"/>
              <a:gd name="connsiteX36" fmla="*/ 5509260 w 5684520"/>
              <a:gd name="connsiteY36" fmla="*/ 5737860 h 5745480"/>
              <a:gd name="connsiteX37" fmla="*/ 5509260 w 5684520"/>
              <a:gd name="connsiteY37" fmla="*/ 4876800 h 5745480"/>
              <a:gd name="connsiteX38" fmla="*/ 5417820 w 5684520"/>
              <a:gd name="connsiteY38" fmla="*/ 4884420 h 5745480"/>
              <a:gd name="connsiteX39" fmla="*/ 5425440 w 5684520"/>
              <a:gd name="connsiteY39" fmla="*/ 4648200 h 5745480"/>
              <a:gd name="connsiteX40" fmla="*/ 5669280 w 5684520"/>
              <a:gd name="connsiteY40" fmla="*/ 4655820 h 5745480"/>
              <a:gd name="connsiteX41" fmla="*/ 5684520 w 5684520"/>
              <a:gd name="connsiteY41" fmla="*/ 4076700 h 5745480"/>
              <a:gd name="connsiteX42" fmla="*/ 5585460 w 5684520"/>
              <a:gd name="connsiteY42" fmla="*/ 4076700 h 5745480"/>
              <a:gd name="connsiteX43" fmla="*/ 5585460 w 5684520"/>
              <a:gd name="connsiteY43" fmla="*/ 3680460 h 5745480"/>
              <a:gd name="connsiteX44" fmla="*/ 5669280 w 5684520"/>
              <a:gd name="connsiteY44" fmla="*/ 3665220 h 5745480"/>
              <a:gd name="connsiteX45" fmla="*/ 5669280 w 5684520"/>
              <a:gd name="connsiteY45" fmla="*/ 3002280 h 5745480"/>
              <a:gd name="connsiteX46" fmla="*/ 4869180 w 5684520"/>
              <a:gd name="connsiteY46" fmla="*/ 3002280 h 5745480"/>
              <a:gd name="connsiteX47" fmla="*/ 4876800 w 5684520"/>
              <a:gd name="connsiteY47" fmla="*/ 2895600 h 5745480"/>
              <a:gd name="connsiteX48" fmla="*/ 5219700 w 5684520"/>
              <a:gd name="connsiteY48" fmla="*/ 2887980 h 5745480"/>
              <a:gd name="connsiteX49" fmla="*/ 5219700 w 5684520"/>
              <a:gd name="connsiteY49" fmla="*/ 2522220 h 5745480"/>
              <a:gd name="connsiteX50" fmla="*/ 4290060 w 5684520"/>
              <a:gd name="connsiteY50" fmla="*/ 2514600 h 5745480"/>
              <a:gd name="connsiteX51" fmla="*/ 4297680 w 5684520"/>
              <a:gd name="connsiteY51" fmla="*/ 1889760 h 5745480"/>
              <a:gd name="connsiteX52" fmla="*/ 4221480 w 5684520"/>
              <a:gd name="connsiteY52" fmla="*/ 1889760 h 5745480"/>
              <a:gd name="connsiteX53" fmla="*/ 4229100 w 5684520"/>
              <a:gd name="connsiteY53" fmla="*/ 1752600 h 5745480"/>
              <a:gd name="connsiteX54" fmla="*/ 5593080 w 5684520"/>
              <a:gd name="connsiteY54" fmla="*/ 1752600 h 5745480"/>
              <a:gd name="connsiteX55" fmla="*/ 5600700 w 5684520"/>
              <a:gd name="connsiteY55" fmla="*/ 281940 h 5745480"/>
              <a:gd name="connsiteX56" fmla="*/ 5113020 w 5684520"/>
              <a:gd name="connsiteY56" fmla="*/ 289560 h 5745480"/>
              <a:gd name="connsiteX57" fmla="*/ 5105400 w 5684520"/>
              <a:gd name="connsiteY57" fmla="*/ 358140 h 5745480"/>
              <a:gd name="connsiteX58" fmla="*/ 4998720 w 5684520"/>
              <a:gd name="connsiteY58" fmla="*/ 350520 h 5745480"/>
              <a:gd name="connsiteX59" fmla="*/ 4975860 w 5684520"/>
              <a:gd name="connsiteY59" fmla="*/ 274320 h 5745480"/>
              <a:gd name="connsiteX60" fmla="*/ 4678680 w 5684520"/>
              <a:gd name="connsiteY60" fmla="*/ 274320 h 5745480"/>
              <a:gd name="connsiteX61" fmla="*/ 4686300 w 5684520"/>
              <a:gd name="connsiteY61" fmla="*/ 792480 h 5745480"/>
              <a:gd name="connsiteX62" fmla="*/ 4366260 w 5684520"/>
              <a:gd name="connsiteY62" fmla="*/ 784860 h 5745480"/>
              <a:gd name="connsiteX63" fmla="*/ 4358640 w 5684520"/>
              <a:gd name="connsiteY63" fmla="*/ 0 h 5745480"/>
              <a:gd name="connsiteX64" fmla="*/ 3436620 w 5684520"/>
              <a:gd name="connsiteY64" fmla="*/ 7620 h 5745480"/>
              <a:gd name="connsiteX65" fmla="*/ 3436620 w 5684520"/>
              <a:gd name="connsiteY65" fmla="*/ 1607820 h 5745480"/>
              <a:gd name="connsiteX66" fmla="*/ 3284220 w 5684520"/>
              <a:gd name="connsiteY66" fmla="*/ 1592580 h 5745480"/>
              <a:gd name="connsiteX67" fmla="*/ 3291840 w 5684520"/>
              <a:gd name="connsiteY67" fmla="*/ 1165860 h 5745480"/>
              <a:gd name="connsiteX68" fmla="*/ 2880360 w 5684520"/>
              <a:gd name="connsiteY68" fmla="*/ 1173480 h 5745480"/>
              <a:gd name="connsiteX69" fmla="*/ 2857500 w 5684520"/>
              <a:gd name="connsiteY69" fmla="*/ 1607820 h 5745480"/>
              <a:gd name="connsiteX70" fmla="*/ 2735580 w 5684520"/>
              <a:gd name="connsiteY70" fmla="*/ 1600200 h 5745480"/>
              <a:gd name="connsiteX71" fmla="*/ 2735580 w 5684520"/>
              <a:gd name="connsiteY71" fmla="*/ 99060 h 5745480"/>
              <a:gd name="connsiteX72" fmla="*/ 2346960 w 5684520"/>
              <a:gd name="connsiteY72" fmla="*/ 106680 h 5745480"/>
              <a:gd name="connsiteX73" fmla="*/ 2346960 w 5684520"/>
              <a:gd name="connsiteY73" fmla="*/ 152400 h 5745480"/>
              <a:gd name="connsiteX74" fmla="*/ 2263140 w 5684520"/>
              <a:gd name="connsiteY74" fmla="*/ 152400 h 5745480"/>
              <a:gd name="connsiteX75" fmla="*/ 2255520 w 5684520"/>
              <a:gd name="connsiteY75" fmla="*/ 106680 h 5745480"/>
              <a:gd name="connsiteX76" fmla="*/ 1554480 w 5684520"/>
              <a:gd name="connsiteY76" fmla="*/ 99060 h 5745480"/>
              <a:gd name="connsiteX77" fmla="*/ 1554480 w 5684520"/>
              <a:gd name="connsiteY77" fmla="*/ 99060 h 5745480"/>
              <a:gd name="connsiteX78" fmla="*/ 1455420 w 5684520"/>
              <a:gd name="connsiteY78" fmla="*/ 160020 h 5745480"/>
              <a:gd name="connsiteX79" fmla="*/ 1455420 w 5684520"/>
              <a:gd name="connsiteY79" fmla="*/ 106680 h 5745480"/>
              <a:gd name="connsiteX80" fmla="*/ 1173480 w 5684520"/>
              <a:gd name="connsiteY80" fmla="*/ 106680 h 5745480"/>
              <a:gd name="connsiteX0" fmla="*/ 1173480 w 5684520"/>
              <a:gd name="connsiteY0" fmla="*/ 106680 h 5774055"/>
              <a:gd name="connsiteX1" fmla="*/ 1165860 w 5684520"/>
              <a:gd name="connsiteY1" fmla="*/ 1615440 h 5774055"/>
              <a:gd name="connsiteX2" fmla="*/ 990600 w 5684520"/>
              <a:gd name="connsiteY2" fmla="*/ 1600200 h 5774055"/>
              <a:gd name="connsiteX3" fmla="*/ 982980 w 5684520"/>
              <a:gd name="connsiteY3" fmla="*/ 1394460 h 5774055"/>
              <a:gd name="connsiteX4" fmla="*/ 15240 w 5684520"/>
              <a:gd name="connsiteY4" fmla="*/ 1379220 h 5774055"/>
              <a:gd name="connsiteX5" fmla="*/ 7620 w 5684520"/>
              <a:gd name="connsiteY5" fmla="*/ 1767840 h 5774055"/>
              <a:gd name="connsiteX6" fmla="*/ 152400 w 5684520"/>
              <a:gd name="connsiteY6" fmla="*/ 1760220 h 5774055"/>
              <a:gd name="connsiteX7" fmla="*/ 144780 w 5684520"/>
              <a:gd name="connsiteY7" fmla="*/ 1897380 h 5774055"/>
              <a:gd name="connsiteX8" fmla="*/ 144780 w 5684520"/>
              <a:gd name="connsiteY8" fmla="*/ 1897380 h 5774055"/>
              <a:gd name="connsiteX9" fmla="*/ 91440 w 5684520"/>
              <a:gd name="connsiteY9" fmla="*/ 1889760 h 5774055"/>
              <a:gd name="connsiteX10" fmla="*/ 76200 w 5684520"/>
              <a:gd name="connsiteY10" fmla="*/ 2880360 h 5774055"/>
              <a:gd name="connsiteX11" fmla="*/ 137160 w 5684520"/>
              <a:gd name="connsiteY11" fmla="*/ 2880360 h 5774055"/>
              <a:gd name="connsiteX12" fmla="*/ 121920 w 5684520"/>
              <a:gd name="connsiteY12" fmla="*/ 2994660 h 5774055"/>
              <a:gd name="connsiteX13" fmla="*/ 15240 w 5684520"/>
              <a:gd name="connsiteY13" fmla="*/ 2987040 h 5774055"/>
              <a:gd name="connsiteX14" fmla="*/ 0 w 5684520"/>
              <a:gd name="connsiteY14" fmla="*/ 3429000 h 5774055"/>
              <a:gd name="connsiteX15" fmla="*/ 518160 w 5684520"/>
              <a:gd name="connsiteY15" fmla="*/ 3406140 h 5774055"/>
              <a:gd name="connsiteX16" fmla="*/ 533400 w 5684520"/>
              <a:gd name="connsiteY16" fmla="*/ 3185160 h 5774055"/>
              <a:gd name="connsiteX17" fmla="*/ 655320 w 5684520"/>
              <a:gd name="connsiteY17" fmla="*/ 3192780 h 5774055"/>
              <a:gd name="connsiteX18" fmla="*/ 662940 w 5684520"/>
              <a:gd name="connsiteY18" fmla="*/ 4838700 h 5774055"/>
              <a:gd name="connsiteX19" fmla="*/ 2727960 w 5684520"/>
              <a:gd name="connsiteY19" fmla="*/ 4838700 h 5774055"/>
              <a:gd name="connsiteX20" fmla="*/ 2735580 w 5684520"/>
              <a:gd name="connsiteY20" fmla="*/ 3086100 h 5774055"/>
              <a:gd name="connsiteX21" fmla="*/ 2948940 w 5684520"/>
              <a:gd name="connsiteY21" fmla="*/ 3088005 h 5774055"/>
              <a:gd name="connsiteX22" fmla="*/ 2951797 w 5684520"/>
              <a:gd name="connsiteY22" fmla="*/ 3288030 h 5774055"/>
              <a:gd name="connsiteX23" fmla="*/ 3027997 w 5684520"/>
              <a:gd name="connsiteY23" fmla="*/ 3289458 h 5774055"/>
              <a:gd name="connsiteX24" fmla="*/ 3029427 w 5684520"/>
              <a:gd name="connsiteY24" fmla="*/ 3343752 h 5774055"/>
              <a:gd name="connsiteX25" fmla="*/ 3149441 w 5684520"/>
              <a:gd name="connsiteY25" fmla="*/ 3338513 h 5774055"/>
              <a:gd name="connsiteX26" fmla="*/ 3147060 w 5684520"/>
              <a:gd name="connsiteY26" fmla="*/ 3291840 h 5774055"/>
              <a:gd name="connsiteX27" fmla="*/ 3147060 w 5684520"/>
              <a:gd name="connsiteY27" fmla="*/ 3291840 h 5774055"/>
              <a:gd name="connsiteX28" fmla="*/ 3208020 w 5684520"/>
              <a:gd name="connsiteY28" fmla="*/ 3291840 h 5774055"/>
              <a:gd name="connsiteX29" fmla="*/ 3200400 w 5684520"/>
              <a:gd name="connsiteY29" fmla="*/ 3070860 h 5774055"/>
              <a:gd name="connsiteX30" fmla="*/ 3443288 w 5684520"/>
              <a:gd name="connsiteY30" fmla="*/ 3075147 h 5774055"/>
              <a:gd name="connsiteX31" fmla="*/ 3444240 w 5684520"/>
              <a:gd name="connsiteY31" fmla="*/ 4671060 h 5774055"/>
              <a:gd name="connsiteX32" fmla="*/ 3512820 w 5684520"/>
              <a:gd name="connsiteY32" fmla="*/ 4655820 h 5774055"/>
              <a:gd name="connsiteX33" fmla="*/ 3520440 w 5684520"/>
              <a:gd name="connsiteY33" fmla="*/ 4892040 h 5774055"/>
              <a:gd name="connsiteX34" fmla="*/ 3436620 w 5684520"/>
              <a:gd name="connsiteY34" fmla="*/ 4884420 h 5774055"/>
              <a:gd name="connsiteX35" fmla="*/ 3436620 w 5684520"/>
              <a:gd name="connsiteY35" fmla="*/ 5774055 h 5774055"/>
              <a:gd name="connsiteX36" fmla="*/ 5509260 w 5684520"/>
              <a:gd name="connsiteY36" fmla="*/ 5737860 h 5774055"/>
              <a:gd name="connsiteX37" fmla="*/ 5509260 w 5684520"/>
              <a:gd name="connsiteY37" fmla="*/ 4876800 h 5774055"/>
              <a:gd name="connsiteX38" fmla="*/ 5417820 w 5684520"/>
              <a:gd name="connsiteY38" fmla="*/ 4884420 h 5774055"/>
              <a:gd name="connsiteX39" fmla="*/ 5425440 w 5684520"/>
              <a:gd name="connsiteY39" fmla="*/ 4648200 h 5774055"/>
              <a:gd name="connsiteX40" fmla="*/ 5669280 w 5684520"/>
              <a:gd name="connsiteY40" fmla="*/ 4655820 h 5774055"/>
              <a:gd name="connsiteX41" fmla="*/ 5684520 w 5684520"/>
              <a:gd name="connsiteY41" fmla="*/ 4076700 h 5774055"/>
              <a:gd name="connsiteX42" fmla="*/ 5585460 w 5684520"/>
              <a:gd name="connsiteY42" fmla="*/ 4076700 h 5774055"/>
              <a:gd name="connsiteX43" fmla="*/ 5585460 w 5684520"/>
              <a:gd name="connsiteY43" fmla="*/ 3680460 h 5774055"/>
              <a:gd name="connsiteX44" fmla="*/ 5669280 w 5684520"/>
              <a:gd name="connsiteY44" fmla="*/ 3665220 h 5774055"/>
              <a:gd name="connsiteX45" fmla="*/ 5669280 w 5684520"/>
              <a:gd name="connsiteY45" fmla="*/ 3002280 h 5774055"/>
              <a:gd name="connsiteX46" fmla="*/ 4869180 w 5684520"/>
              <a:gd name="connsiteY46" fmla="*/ 3002280 h 5774055"/>
              <a:gd name="connsiteX47" fmla="*/ 4876800 w 5684520"/>
              <a:gd name="connsiteY47" fmla="*/ 2895600 h 5774055"/>
              <a:gd name="connsiteX48" fmla="*/ 5219700 w 5684520"/>
              <a:gd name="connsiteY48" fmla="*/ 2887980 h 5774055"/>
              <a:gd name="connsiteX49" fmla="*/ 5219700 w 5684520"/>
              <a:gd name="connsiteY49" fmla="*/ 2522220 h 5774055"/>
              <a:gd name="connsiteX50" fmla="*/ 4290060 w 5684520"/>
              <a:gd name="connsiteY50" fmla="*/ 2514600 h 5774055"/>
              <a:gd name="connsiteX51" fmla="*/ 4297680 w 5684520"/>
              <a:gd name="connsiteY51" fmla="*/ 1889760 h 5774055"/>
              <a:gd name="connsiteX52" fmla="*/ 4221480 w 5684520"/>
              <a:gd name="connsiteY52" fmla="*/ 1889760 h 5774055"/>
              <a:gd name="connsiteX53" fmla="*/ 4229100 w 5684520"/>
              <a:gd name="connsiteY53" fmla="*/ 1752600 h 5774055"/>
              <a:gd name="connsiteX54" fmla="*/ 5593080 w 5684520"/>
              <a:gd name="connsiteY54" fmla="*/ 1752600 h 5774055"/>
              <a:gd name="connsiteX55" fmla="*/ 5600700 w 5684520"/>
              <a:gd name="connsiteY55" fmla="*/ 281940 h 5774055"/>
              <a:gd name="connsiteX56" fmla="*/ 5113020 w 5684520"/>
              <a:gd name="connsiteY56" fmla="*/ 289560 h 5774055"/>
              <a:gd name="connsiteX57" fmla="*/ 5105400 w 5684520"/>
              <a:gd name="connsiteY57" fmla="*/ 358140 h 5774055"/>
              <a:gd name="connsiteX58" fmla="*/ 4998720 w 5684520"/>
              <a:gd name="connsiteY58" fmla="*/ 350520 h 5774055"/>
              <a:gd name="connsiteX59" fmla="*/ 4975860 w 5684520"/>
              <a:gd name="connsiteY59" fmla="*/ 274320 h 5774055"/>
              <a:gd name="connsiteX60" fmla="*/ 4678680 w 5684520"/>
              <a:gd name="connsiteY60" fmla="*/ 274320 h 5774055"/>
              <a:gd name="connsiteX61" fmla="*/ 4686300 w 5684520"/>
              <a:gd name="connsiteY61" fmla="*/ 792480 h 5774055"/>
              <a:gd name="connsiteX62" fmla="*/ 4366260 w 5684520"/>
              <a:gd name="connsiteY62" fmla="*/ 784860 h 5774055"/>
              <a:gd name="connsiteX63" fmla="*/ 4358640 w 5684520"/>
              <a:gd name="connsiteY63" fmla="*/ 0 h 5774055"/>
              <a:gd name="connsiteX64" fmla="*/ 3436620 w 5684520"/>
              <a:gd name="connsiteY64" fmla="*/ 7620 h 5774055"/>
              <a:gd name="connsiteX65" fmla="*/ 3436620 w 5684520"/>
              <a:gd name="connsiteY65" fmla="*/ 1607820 h 5774055"/>
              <a:gd name="connsiteX66" fmla="*/ 3284220 w 5684520"/>
              <a:gd name="connsiteY66" fmla="*/ 1592580 h 5774055"/>
              <a:gd name="connsiteX67" fmla="*/ 3291840 w 5684520"/>
              <a:gd name="connsiteY67" fmla="*/ 1165860 h 5774055"/>
              <a:gd name="connsiteX68" fmla="*/ 2880360 w 5684520"/>
              <a:gd name="connsiteY68" fmla="*/ 1173480 h 5774055"/>
              <a:gd name="connsiteX69" fmla="*/ 2857500 w 5684520"/>
              <a:gd name="connsiteY69" fmla="*/ 1607820 h 5774055"/>
              <a:gd name="connsiteX70" fmla="*/ 2735580 w 5684520"/>
              <a:gd name="connsiteY70" fmla="*/ 1600200 h 5774055"/>
              <a:gd name="connsiteX71" fmla="*/ 2735580 w 5684520"/>
              <a:gd name="connsiteY71" fmla="*/ 99060 h 5774055"/>
              <a:gd name="connsiteX72" fmla="*/ 2346960 w 5684520"/>
              <a:gd name="connsiteY72" fmla="*/ 106680 h 5774055"/>
              <a:gd name="connsiteX73" fmla="*/ 2346960 w 5684520"/>
              <a:gd name="connsiteY73" fmla="*/ 152400 h 5774055"/>
              <a:gd name="connsiteX74" fmla="*/ 2263140 w 5684520"/>
              <a:gd name="connsiteY74" fmla="*/ 152400 h 5774055"/>
              <a:gd name="connsiteX75" fmla="*/ 2255520 w 5684520"/>
              <a:gd name="connsiteY75" fmla="*/ 106680 h 5774055"/>
              <a:gd name="connsiteX76" fmla="*/ 1554480 w 5684520"/>
              <a:gd name="connsiteY76" fmla="*/ 99060 h 5774055"/>
              <a:gd name="connsiteX77" fmla="*/ 1554480 w 5684520"/>
              <a:gd name="connsiteY77" fmla="*/ 99060 h 5774055"/>
              <a:gd name="connsiteX78" fmla="*/ 1455420 w 5684520"/>
              <a:gd name="connsiteY78" fmla="*/ 160020 h 5774055"/>
              <a:gd name="connsiteX79" fmla="*/ 1455420 w 5684520"/>
              <a:gd name="connsiteY79" fmla="*/ 106680 h 5774055"/>
              <a:gd name="connsiteX80" fmla="*/ 1173480 w 5684520"/>
              <a:gd name="connsiteY80" fmla="*/ 106680 h 5774055"/>
              <a:gd name="connsiteX0" fmla="*/ 1173480 w 5684520"/>
              <a:gd name="connsiteY0" fmla="*/ 106680 h 5775960"/>
              <a:gd name="connsiteX1" fmla="*/ 1165860 w 5684520"/>
              <a:gd name="connsiteY1" fmla="*/ 1615440 h 5775960"/>
              <a:gd name="connsiteX2" fmla="*/ 990600 w 5684520"/>
              <a:gd name="connsiteY2" fmla="*/ 1600200 h 5775960"/>
              <a:gd name="connsiteX3" fmla="*/ 982980 w 5684520"/>
              <a:gd name="connsiteY3" fmla="*/ 1394460 h 5775960"/>
              <a:gd name="connsiteX4" fmla="*/ 15240 w 5684520"/>
              <a:gd name="connsiteY4" fmla="*/ 1379220 h 5775960"/>
              <a:gd name="connsiteX5" fmla="*/ 7620 w 5684520"/>
              <a:gd name="connsiteY5" fmla="*/ 1767840 h 5775960"/>
              <a:gd name="connsiteX6" fmla="*/ 152400 w 5684520"/>
              <a:gd name="connsiteY6" fmla="*/ 1760220 h 5775960"/>
              <a:gd name="connsiteX7" fmla="*/ 144780 w 5684520"/>
              <a:gd name="connsiteY7" fmla="*/ 1897380 h 5775960"/>
              <a:gd name="connsiteX8" fmla="*/ 144780 w 5684520"/>
              <a:gd name="connsiteY8" fmla="*/ 1897380 h 5775960"/>
              <a:gd name="connsiteX9" fmla="*/ 91440 w 5684520"/>
              <a:gd name="connsiteY9" fmla="*/ 1889760 h 5775960"/>
              <a:gd name="connsiteX10" fmla="*/ 76200 w 5684520"/>
              <a:gd name="connsiteY10" fmla="*/ 2880360 h 5775960"/>
              <a:gd name="connsiteX11" fmla="*/ 137160 w 5684520"/>
              <a:gd name="connsiteY11" fmla="*/ 2880360 h 5775960"/>
              <a:gd name="connsiteX12" fmla="*/ 121920 w 5684520"/>
              <a:gd name="connsiteY12" fmla="*/ 2994660 h 5775960"/>
              <a:gd name="connsiteX13" fmla="*/ 15240 w 5684520"/>
              <a:gd name="connsiteY13" fmla="*/ 2987040 h 5775960"/>
              <a:gd name="connsiteX14" fmla="*/ 0 w 5684520"/>
              <a:gd name="connsiteY14" fmla="*/ 3429000 h 5775960"/>
              <a:gd name="connsiteX15" fmla="*/ 518160 w 5684520"/>
              <a:gd name="connsiteY15" fmla="*/ 3406140 h 5775960"/>
              <a:gd name="connsiteX16" fmla="*/ 533400 w 5684520"/>
              <a:gd name="connsiteY16" fmla="*/ 3185160 h 5775960"/>
              <a:gd name="connsiteX17" fmla="*/ 655320 w 5684520"/>
              <a:gd name="connsiteY17" fmla="*/ 3192780 h 5775960"/>
              <a:gd name="connsiteX18" fmla="*/ 662940 w 5684520"/>
              <a:gd name="connsiteY18" fmla="*/ 4838700 h 5775960"/>
              <a:gd name="connsiteX19" fmla="*/ 2727960 w 5684520"/>
              <a:gd name="connsiteY19" fmla="*/ 4838700 h 5775960"/>
              <a:gd name="connsiteX20" fmla="*/ 2735580 w 5684520"/>
              <a:gd name="connsiteY20" fmla="*/ 3086100 h 5775960"/>
              <a:gd name="connsiteX21" fmla="*/ 2948940 w 5684520"/>
              <a:gd name="connsiteY21" fmla="*/ 3088005 h 5775960"/>
              <a:gd name="connsiteX22" fmla="*/ 2951797 w 5684520"/>
              <a:gd name="connsiteY22" fmla="*/ 3288030 h 5775960"/>
              <a:gd name="connsiteX23" fmla="*/ 3027997 w 5684520"/>
              <a:gd name="connsiteY23" fmla="*/ 3289458 h 5775960"/>
              <a:gd name="connsiteX24" fmla="*/ 3029427 w 5684520"/>
              <a:gd name="connsiteY24" fmla="*/ 3343752 h 5775960"/>
              <a:gd name="connsiteX25" fmla="*/ 3149441 w 5684520"/>
              <a:gd name="connsiteY25" fmla="*/ 3338513 h 5775960"/>
              <a:gd name="connsiteX26" fmla="*/ 3147060 w 5684520"/>
              <a:gd name="connsiteY26" fmla="*/ 3291840 h 5775960"/>
              <a:gd name="connsiteX27" fmla="*/ 3147060 w 5684520"/>
              <a:gd name="connsiteY27" fmla="*/ 3291840 h 5775960"/>
              <a:gd name="connsiteX28" fmla="*/ 3208020 w 5684520"/>
              <a:gd name="connsiteY28" fmla="*/ 3291840 h 5775960"/>
              <a:gd name="connsiteX29" fmla="*/ 3200400 w 5684520"/>
              <a:gd name="connsiteY29" fmla="*/ 3070860 h 5775960"/>
              <a:gd name="connsiteX30" fmla="*/ 3443288 w 5684520"/>
              <a:gd name="connsiteY30" fmla="*/ 3075147 h 5775960"/>
              <a:gd name="connsiteX31" fmla="*/ 3444240 w 5684520"/>
              <a:gd name="connsiteY31" fmla="*/ 4671060 h 5775960"/>
              <a:gd name="connsiteX32" fmla="*/ 3512820 w 5684520"/>
              <a:gd name="connsiteY32" fmla="*/ 4655820 h 5775960"/>
              <a:gd name="connsiteX33" fmla="*/ 3520440 w 5684520"/>
              <a:gd name="connsiteY33" fmla="*/ 4892040 h 5775960"/>
              <a:gd name="connsiteX34" fmla="*/ 3436620 w 5684520"/>
              <a:gd name="connsiteY34" fmla="*/ 4884420 h 5775960"/>
              <a:gd name="connsiteX35" fmla="*/ 3436620 w 5684520"/>
              <a:gd name="connsiteY35" fmla="*/ 5774055 h 5775960"/>
              <a:gd name="connsiteX36" fmla="*/ 5515610 w 5684520"/>
              <a:gd name="connsiteY36" fmla="*/ 5775960 h 5775960"/>
              <a:gd name="connsiteX37" fmla="*/ 5509260 w 5684520"/>
              <a:gd name="connsiteY37" fmla="*/ 4876800 h 5775960"/>
              <a:gd name="connsiteX38" fmla="*/ 5417820 w 5684520"/>
              <a:gd name="connsiteY38" fmla="*/ 4884420 h 5775960"/>
              <a:gd name="connsiteX39" fmla="*/ 5425440 w 5684520"/>
              <a:gd name="connsiteY39" fmla="*/ 4648200 h 5775960"/>
              <a:gd name="connsiteX40" fmla="*/ 5669280 w 5684520"/>
              <a:gd name="connsiteY40" fmla="*/ 4655820 h 5775960"/>
              <a:gd name="connsiteX41" fmla="*/ 5684520 w 5684520"/>
              <a:gd name="connsiteY41" fmla="*/ 4076700 h 5775960"/>
              <a:gd name="connsiteX42" fmla="*/ 5585460 w 5684520"/>
              <a:gd name="connsiteY42" fmla="*/ 4076700 h 5775960"/>
              <a:gd name="connsiteX43" fmla="*/ 5585460 w 5684520"/>
              <a:gd name="connsiteY43" fmla="*/ 3680460 h 5775960"/>
              <a:gd name="connsiteX44" fmla="*/ 5669280 w 5684520"/>
              <a:gd name="connsiteY44" fmla="*/ 3665220 h 5775960"/>
              <a:gd name="connsiteX45" fmla="*/ 5669280 w 5684520"/>
              <a:gd name="connsiteY45" fmla="*/ 3002280 h 5775960"/>
              <a:gd name="connsiteX46" fmla="*/ 4869180 w 5684520"/>
              <a:gd name="connsiteY46" fmla="*/ 3002280 h 5775960"/>
              <a:gd name="connsiteX47" fmla="*/ 4876800 w 5684520"/>
              <a:gd name="connsiteY47" fmla="*/ 2895600 h 5775960"/>
              <a:gd name="connsiteX48" fmla="*/ 5219700 w 5684520"/>
              <a:gd name="connsiteY48" fmla="*/ 2887980 h 5775960"/>
              <a:gd name="connsiteX49" fmla="*/ 5219700 w 5684520"/>
              <a:gd name="connsiteY49" fmla="*/ 2522220 h 5775960"/>
              <a:gd name="connsiteX50" fmla="*/ 4290060 w 5684520"/>
              <a:gd name="connsiteY50" fmla="*/ 2514600 h 5775960"/>
              <a:gd name="connsiteX51" fmla="*/ 4297680 w 5684520"/>
              <a:gd name="connsiteY51" fmla="*/ 1889760 h 5775960"/>
              <a:gd name="connsiteX52" fmla="*/ 4221480 w 5684520"/>
              <a:gd name="connsiteY52" fmla="*/ 1889760 h 5775960"/>
              <a:gd name="connsiteX53" fmla="*/ 4229100 w 5684520"/>
              <a:gd name="connsiteY53" fmla="*/ 1752600 h 5775960"/>
              <a:gd name="connsiteX54" fmla="*/ 5593080 w 5684520"/>
              <a:gd name="connsiteY54" fmla="*/ 1752600 h 5775960"/>
              <a:gd name="connsiteX55" fmla="*/ 5600700 w 5684520"/>
              <a:gd name="connsiteY55" fmla="*/ 281940 h 5775960"/>
              <a:gd name="connsiteX56" fmla="*/ 5113020 w 5684520"/>
              <a:gd name="connsiteY56" fmla="*/ 289560 h 5775960"/>
              <a:gd name="connsiteX57" fmla="*/ 5105400 w 5684520"/>
              <a:gd name="connsiteY57" fmla="*/ 358140 h 5775960"/>
              <a:gd name="connsiteX58" fmla="*/ 4998720 w 5684520"/>
              <a:gd name="connsiteY58" fmla="*/ 350520 h 5775960"/>
              <a:gd name="connsiteX59" fmla="*/ 4975860 w 5684520"/>
              <a:gd name="connsiteY59" fmla="*/ 274320 h 5775960"/>
              <a:gd name="connsiteX60" fmla="*/ 4678680 w 5684520"/>
              <a:gd name="connsiteY60" fmla="*/ 274320 h 5775960"/>
              <a:gd name="connsiteX61" fmla="*/ 4686300 w 5684520"/>
              <a:gd name="connsiteY61" fmla="*/ 792480 h 5775960"/>
              <a:gd name="connsiteX62" fmla="*/ 4366260 w 5684520"/>
              <a:gd name="connsiteY62" fmla="*/ 784860 h 5775960"/>
              <a:gd name="connsiteX63" fmla="*/ 4358640 w 5684520"/>
              <a:gd name="connsiteY63" fmla="*/ 0 h 5775960"/>
              <a:gd name="connsiteX64" fmla="*/ 3436620 w 5684520"/>
              <a:gd name="connsiteY64" fmla="*/ 7620 h 5775960"/>
              <a:gd name="connsiteX65" fmla="*/ 3436620 w 5684520"/>
              <a:gd name="connsiteY65" fmla="*/ 1607820 h 5775960"/>
              <a:gd name="connsiteX66" fmla="*/ 3284220 w 5684520"/>
              <a:gd name="connsiteY66" fmla="*/ 1592580 h 5775960"/>
              <a:gd name="connsiteX67" fmla="*/ 3291840 w 5684520"/>
              <a:gd name="connsiteY67" fmla="*/ 1165860 h 5775960"/>
              <a:gd name="connsiteX68" fmla="*/ 2880360 w 5684520"/>
              <a:gd name="connsiteY68" fmla="*/ 1173480 h 5775960"/>
              <a:gd name="connsiteX69" fmla="*/ 2857500 w 5684520"/>
              <a:gd name="connsiteY69" fmla="*/ 1607820 h 5775960"/>
              <a:gd name="connsiteX70" fmla="*/ 2735580 w 5684520"/>
              <a:gd name="connsiteY70" fmla="*/ 1600200 h 5775960"/>
              <a:gd name="connsiteX71" fmla="*/ 2735580 w 5684520"/>
              <a:gd name="connsiteY71" fmla="*/ 99060 h 5775960"/>
              <a:gd name="connsiteX72" fmla="*/ 2346960 w 5684520"/>
              <a:gd name="connsiteY72" fmla="*/ 106680 h 5775960"/>
              <a:gd name="connsiteX73" fmla="*/ 2346960 w 5684520"/>
              <a:gd name="connsiteY73" fmla="*/ 152400 h 5775960"/>
              <a:gd name="connsiteX74" fmla="*/ 2263140 w 5684520"/>
              <a:gd name="connsiteY74" fmla="*/ 152400 h 5775960"/>
              <a:gd name="connsiteX75" fmla="*/ 2255520 w 5684520"/>
              <a:gd name="connsiteY75" fmla="*/ 106680 h 5775960"/>
              <a:gd name="connsiteX76" fmla="*/ 1554480 w 5684520"/>
              <a:gd name="connsiteY76" fmla="*/ 99060 h 5775960"/>
              <a:gd name="connsiteX77" fmla="*/ 1554480 w 5684520"/>
              <a:gd name="connsiteY77" fmla="*/ 99060 h 5775960"/>
              <a:gd name="connsiteX78" fmla="*/ 1455420 w 5684520"/>
              <a:gd name="connsiteY78" fmla="*/ 160020 h 5775960"/>
              <a:gd name="connsiteX79" fmla="*/ 1455420 w 5684520"/>
              <a:gd name="connsiteY79" fmla="*/ 106680 h 5775960"/>
              <a:gd name="connsiteX80" fmla="*/ 1173480 w 5684520"/>
              <a:gd name="connsiteY80" fmla="*/ 106680 h 5775960"/>
              <a:gd name="connsiteX0" fmla="*/ 1173480 w 5684520"/>
              <a:gd name="connsiteY0" fmla="*/ 106680 h 5775960"/>
              <a:gd name="connsiteX1" fmla="*/ 1165860 w 5684520"/>
              <a:gd name="connsiteY1" fmla="*/ 1615440 h 5775960"/>
              <a:gd name="connsiteX2" fmla="*/ 990600 w 5684520"/>
              <a:gd name="connsiteY2" fmla="*/ 1600200 h 5775960"/>
              <a:gd name="connsiteX3" fmla="*/ 982980 w 5684520"/>
              <a:gd name="connsiteY3" fmla="*/ 1394460 h 5775960"/>
              <a:gd name="connsiteX4" fmla="*/ 15240 w 5684520"/>
              <a:gd name="connsiteY4" fmla="*/ 1379220 h 5775960"/>
              <a:gd name="connsiteX5" fmla="*/ 7620 w 5684520"/>
              <a:gd name="connsiteY5" fmla="*/ 1767840 h 5775960"/>
              <a:gd name="connsiteX6" fmla="*/ 152400 w 5684520"/>
              <a:gd name="connsiteY6" fmla="*/ 1760220 h 5775960"/>
              <a:gd name="connsiteX7" fmla="*/ 144780 w 5684520"/>
              <a:gd name="connsiteY7" fmla="*/ 1897380 h 5775960"/>
              <a:gd name="connsiteX8" fmla="*/ 144780 w 5684520"/>
              <a:gd name="connsiteY8" fmla="*/ 1897380 h 5775960"/>
              <a:gd name="connsiteX9" fmla="*/ 91440 w 5684520"/>
              <a:gd name="connsiteY9" fmla="*/ 1889760 h 5775960"/>
              <a:gd name="connsiteX10" fmla="*/ 76200 w 5684520"/>
              <a:gd name="connsiteY10" fmla="*/ 2880360 h 5775960"/>
              <a:gd name="connsiteX11" fmla="*/ 137160 w 5684520"/>
              <a:gd name="connsiteY11" fmla="*/ 2880360 h 5775960"/>
              <a:gd name="connsiteX12" fmla="*/ 121920 w 5684520"/>
              <a:gd name="connsiteY12" fmla="*/ 2994660 h 5775960"/>
              <a:gd name="connsiteX13" fmla="*/ 15240 w 5684520"/>
              <a:gd name="connsiteY13" fmla="*/ 2987040 h 5775960"/>
              <a:gd name="connsiteX14" fmla="*/ 0 w 5684520"/>
              <a:gd name="connsiteY14" fmla="*/ 3429000 h 5775960"/>
              <a:gd name="connsiteX15" fmla="*/ 518160 w 5684520"/>
              <a:gd name="connsiteY15" fmla="*/ 3406140 h 5775960"/>
              <a:gd name="connsiteX16" fmla="*/ 533400 w 5684520"/>
              <a:gd name="connsiteY16" fmla="*/ 3185160 h 5775960"/>
              <a:gd name="connsiteX17" fmla="*/ 655320 w 5684520"/>
              <a:gd name="connsiteY17" fmla="*/ 3192780 h 5775960"/>
              <a:gd name="connsiteX18" fmla="*/ 662940 w 5684520"/>
              <a:gd name="connsiteY18" fmla="*/ 4838700 h 5775960"/>
              <a:gd name="connsiteX19" fmla="*/ 2727960 w 5684520"/>
              <a:gd name="connsiteY19" fmla="*/ 4838700 h 5775960"/>
              <a:gd name="connsiteX20" fmla="*/ 2735580 w 5684520"/>
              <a:gd name="connsiteY20" fmla="*/ 3086100 h 5775960"/>
              <a:gd name="connsiteX21" fmla="*/ 2948940 w 5684520"/>
              <a:gd name="connsiteY21" fmla="*/ 3088005 h 5775960"/>
              <a:gd name="connsiteX22" fmla="*/ 2951797 w 5684520"/>
              <a:gd name="connsiteY22" fmla="*/ 3288030 h 5775960"/>
              <a:gd name="connsiteX23" fmla="*/ 3027997 w 5684520"/>
              <a:gd name="connsiteY23" fmla="*/ 3289458 h 5775960"/>
              <a:gd name="connsiteX24" fmla="*/ 3029427 w 5684520"/>
              <a:gd name="connsiteY24" fmla="*/ 3343752 h 5775960"/>
              <a:gd name="connsiteX25" fmla="*/ 3149441 w 5684520"/>
              <a:gd name="connsiteY25" fmla="*/ 3338513 h 5775960"/>
              <a:gd name="connsiteX26" fmla="*/ 3147060 w 5684520"/>
              <a:gd name="connsiteY26" fmla="*/ 3291840 h 5775960"/>
              <a:gd name="connsiteX27" fmla="*/ 3147060 w 5684520"/>
              <a:gd name="connsiteY27" fmla="*/ 3291840 h 5775960"/>
              <a:gd name="connsiteX28" fmla="*/ 3208020 w 5684520"/>
              <a:gd name="connsiteY28" fmla="*/ 3291840 h 5775960"/>
              <a:gd name="connsiteX29" fmla="*/ 3200400 w 5684520"/>
              <a:gd name="connsiteY29" fmla="*/ 3070860 h 5775960"/>
              <a:gd name="connsiteX30" fmla="*/ 3443288 w 5684520"/>
              <a:gd name="connsiteY30" fmla="*/ 3075147 h 5775960"/>
              <a:gd name="connsiteX31" fmla="*/ 3444240 w 5684520"/>
              <a:gd name="connsiteY31" fmla="*/ 4671060 h 5775960"/>
              <a:gd name="connsiteX32" fmla="*/ 3512820 w 5684520"/>
              <a:gd name="connsiteY32" fmla="*/ 4655820 h 5775960"/>
              <a:gd name="connsiteX33" fmla="*/ 3520440 w 5684520"/>
              <a:gd name="connsiteY33" fmla="*/ 4892040 h 5775960"/>
              <a:gd name="connsiteX34" fmla="*/ 3436620 w 5684520"/>
              <a:gd name="connsiteY34" fmla="*/ 4884420 h 5775960"/>
              <a:gd name="connsiteX35" fmla="*/ 3436620 w 5684520"/>
              <a:gd name="connsiteY35" fmla="*/ 5774055 h 5775960"/>
              <a:gd name="connsiteX36" fmla="*/ 5515610 w 5684520"/>
              <a:gd name="connsiteY36" fmla="*/ 5775960 h 5775960"/>
              <a:gd name="connsiteX37" fmla="*/ 5509260 w 5684520"/>
              <a:gd name="connsiteY37" fmla="*/ 4876800 h 5775960"/>
              <a:gd name="connsiteX38" fmla="*/ 5430520 w 5684520"/>
              <a:gd name="connsiteY38" fmla="*/ 4881245 h 5775960"/>
              <a:gd name="connsiteX39" fmla="*/ 5425440 w 5684520"/>
              <a:gd name="connsiteY39" fmla="*/ 4648200 h 5775960"/>
              <a:gd name="connsiteX40" fmla="*/ 5669280 w 5684520"/>
              <a:gd name="connsiteY40" fmla="*/ 4655820 h 5775960"/>
              <a:gd name="connsiteX41" fmla="*/ 5684520 w 5684520"/>
              <a:gd name="connsiteY41" fmla="*/ 4076700 h 5775960"/>
              <a:gd name="connsiteX42" fmla="*/ 5585460 w 5684520"/>
              <a:gd name="connsiteY42" fmla="*/ 4076700 h 5775960"/>
              <a:gd name="connsiteX43" fmla="*/ 5585460 w 5684520"/>
              <a:gd name="connsiteY43" fmla="*/ 3680460 h 5775960"/>
              <a:gd name="connsiteX44" fmla="*/ 5669280 w 5684520"/>
              <a:gd name="connsiteY44" fmla="*/ 3665220 h 5775960"/>
              <a:gd name="connsiteX45" fmla="*/ 5669280 w 5684520"/>
              <a:gd name="connsiteY45" fmla="*/ 3002280 h 5775960"/>
              <a:gd name="connsiteX46" fmla="*/ 4869180 w 5684520"/>
              <a:gd name="connsiteY46" fmla="*/ 3002280 h 5775960"/>
              <a:gd name="connsiteX47" fmla="*/ 4876800 w 5684520"/>
              <a:gd name="connsiteY47" fmla="*/ 2895600 h 5775960"/>
              <a:gd name="connsiteX48" fmla="*/ 5219700 w 5684520"/>
              <a:gd name="connsiteY48" fmla="*/ 2887980 h 5775960"/>
              <a:gd name="connsiteX49" fmla="*/ 5219700 w 5684520"/>
              <a:gd name="connsiteY49" fmla="*/ 2522220 h 5775960"/>
              <a:gd name="connsiteX50" fmla="*/ 4290060 w 5684520"/>
              <a:gd name="connsiteY50" fmla="*/ 2514600 h 5775960"/>
              <a:gd name="connsiteX51" fmla="*/ 4297680 w 5684520"/>
              <a:gd name="connsiteY51" fmla="*/ 1889760 h 5775960"/>
              <a:gd name="connsiteX52" fmla="*/ 4221480 w 5684520"/>
              <a:gd name="connsiteY52" fmla="*/ 1889760 h 5775960"/>
              <a:gd name="connsiteX53" fmla="*/ 4229100 w 5684520"/>
              <a:gd name="connsiteY53" fmla="*/ 1752600 h 5775960"/>
              <a:gd name="connsiteX54" fmla="*/ 5593080 w 5684520"/>
              <a:gd name="connsiteY54" fmla="*/ 1752600 h 5775960"/>
              <a:gd name="connsiteX55" fmla="*/ 5600700 w 5684520"/>
              <a:gd name="connsiteY55" fmla="*/ 281940 h 5775960"/>
              <a:gd name="connsiteX56" fmla="*/ 5113020 w 5684520"/>
              <a:gd name="connsiteY56" fmla="*/ 289560 h 5775960"/>
              <a:gd name="connsiteX57" fmla="*/ 5105400 w 5684520"/>
              <a:gd name="connsiteY57" fmla="*/ 358140 h 5775960"/>
              <a:gd name="connsiteX58" fmla="*/ 4998720 w 5684520"/>
              <a:gd name="connsiteY58" fmla="*/ 350520 h 5775960"/>
              <a:gd name="connsiteX59" fmla="*/ 4975860 w 5684520"/>
              <a:gd name="connsiteY59" fmla="*/ 274320 h 5775960"/>
              <a:gd name="connsiteX60" fmla="*/ 4678680 w 5684520"/>
              <a:gd name="connsiteY60" fmla="*/ 274320 h 5775960"/>
              <a:gd name="connsiteX61" fmla="*/ 4686300 w 5684520"/>
              <a:gd name="connsiteY61" fmla="*/ 792480 h 5775960"/>
              <a:gd name="connsiteX62" fmla="*/ 4366260 w 5684520"/>
              <a:gd name="connsiteY62" fmla="*/ 784860 h 5775960"/>
              <a:gd name="connsiteX63" fmla="*/ 4358640 w 5684520"/>
              <a:gd name="connsiteY63" fmla="*/ 0 h 5775960"/>
              <a:gd name="connsiteX64" fmla="*/ 3436620 w 5684520"/>
              <a:gd name="connsiteY64" fmla="*/ 7620 h 5775960"/>
              <a:gd name="connsiteX65" fmla="*/ 3436620 w 5684520"/>
              <a:gd name="connsiteY65" fmla="*/ 1607820 h 5775960"/>
              <a:gd name="connsiteX66" fmla="*/ 3284220 w 5684520"/>
              <a:gd name="connsiteY66" fmla="*/ 1592580 h 5775960"/>
              <a:gd name="connsiteX67" fmla="*/ 3291840 w 5684520"/>
              <a:gd name="connsiteY67" fmla="*/ 1165860 h 5775960"/>
              <a:gd name="connsiteX68" fmla="*/ 2880360 w 5684520"/>
              <a:gd name="connsiteY68" fmla="*/ 1173480 h 5775960"/>
              <a:gd name="connsiteX69" fmla="*/ 2857500 w 5684520"/>
              <a:gd name="connsiteY69" fmla="*/ 1607820 h 5775960"/>
              <a:gd name="connsiteX70" fmla="*/ 2735580 w 5684520"/>
              <a:gd name="connsiteY70" fmla="*/ 1600200 h 5775960"/>
              <a:gd name="connsiteX71" fmla="*/ 2735580 w 5684520"/>
              <a:gd name="connsiteY71" fmla="*/ 99060 h 5775960"/>
              <a:gd name="connsiteX72" fmla="*/ 2346960 w 5684520"/>
              <a:gd name="connsiteY72" fmla="*/ 106680 h 5775960"/>
              <a:gd name="connsiteX73" fmla="*/ 2346960 w 5684520"/>
              <a:gd name="connsiteY73" fmla="*/ 152400 h 5775960"/>
              <a:gd name="connsiteX74" fmla="*/ 2263140 w 5684520"/>
              <a:gd name="connsiteY74" fmla="*/ 152400 h 5775960"/>
              <a:gd name="connsiteX75" fmla="*/ 2255520 w 5684520"/>
              <a:gd name="connsiteY75" fmla="*/ 106680 h 5775960"/>
              <a:gd name="connsiteX76" fmla="*/ 1554480 w 5684520"/>
              <a:gd name="connsiteY76" fmla="*/ 99060 h 5775960"/>
              <a:gd name="connsiteX77" fmla="*/ 1554480 w 5684520"/>
              <a:gd name="connsiteY77" fmla="*/ 99060 h 5775960"/>
              <a:gd name="connsiteX78" fmla="*/ 1455420 w 5684520"/>
              <a:gd name="connsiteY78" fmla="*/ 160020 h 5775960"/>
              <a:gd name="connsiteX79" fmla="*/ 1455420 w 5684520"/>
              <a:gd name="connsiteY79" fmla="*/ 106680 h 5775960"/>
              <a:gd name="connsiteX80" fmla="*/ 1173480 w 5684520"/>
              <a:gd name="connsiteY80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80460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607820 h 5775960"/>
              <a:gd name="connsiteX66" fmla="*/ 3284220 w 5669280"/>
              <a:gd name="connsiteY66" fmla="*/ 1592580 h 5775960"/>
              <a:gd name="connsiteX67" fmla="*/ 3291840 w 5669280"/>
              <a:gd name="connsiteY67" fmla="*/ 1165860 h 5775960"/>
              <a:gd name="connsiteX68" fmla="*/ 2880360 w 5669280"/>
              <a:gd name="connsiteY68" fmla="*/ 1173480 h 5775960"/>
              <a:gd name="connsiteX69" fmla="*/ 2857500 w 5669280"/>
              <a:gd name="connsiteY69" fmla="*/ 1607820 h 5775960"/>
              <a:gd name="connsiteX70" fmla="*/ 2735580 w 5669280"/>
              <a:gd name="connsiteY70" fmla="*/ 1600200 h 5775960"/>
              <a:gd name="connsiteX71" fmla="*/ 2735580 w 5669280"/>
              <a:gd name="connsiteY71" fmla="*/ 99060 h 5775960"/>
              <a:gd name="connsiteX72" fmla="*/ 2346960 w 5669280"/>
              <a:gd name="connsiteY72" fmla="*/ 106680 h 5775960"/>
              <a:gd name="connsiteX73" fmla="*/ 2346960 w 5669280"/>
              <a:gd name="connsiteY73" fmla="*/ 152400 h 5775960"/>
              <a:gd name="connsiteX74" fmla="*/ 2263140 w 5669280"/>
              <a:gd name="connsiteY74" fmla="*/ 152400 h 5775960"/>
              <a:gd name="connsiteX75" fmla="*/ 2255520 w 5669280"/>
              <a:gd name="connsiteY75" fmla="*/ 106680 h 5775960"/>
              <a:gd name="connsiteX76" fmla="*/ 1554480 w 5669280"/>
              <a:gd name="connsiteY76" fmla="*/ 99060 h 5775960"/>
              <a:gd name="connsiteX77" fmla="*/ 1554480 w 5669280"/>
              <a:gd name="connsiteY77" fmla="*/ 99060 h 5775960"/>
              <a:gd name="connsiteX78" fmla="*/ 1455420 w 5669280"/>
              <a:gd name="connsiteY78" fmla="*/ 160020 h 5775960"/>
              <a:gd name="connsiteX79" fmla="*/ 1455420 w 5669280"/>
              <a:gd name="connsiteY79" fmla="*/ 106680 h 5775960"/>
              <a:gd name="connsiteX80" fmla="*/ 1173480 w 5669280"/>
              <a:gd name="connsiteY80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607820 h 5775960"/>
              <a:gd name="connsiteX66" fmla="*/ 3284220 w 5669280"/>
              <a:gd name="connsiteY66" fmla="*/ 1592580 h 5775960"/>
              <a:gd name="connsiteX67" fmla="*/ 3291840 w 5669280"/>
              <a:gd name="connsiteY67" fmla="*/ 1165860 h 5775960"/>
              <a:gd name="connsiteX68" fmla="*/ 2880360 w 5669280"/>
              <a:gd name="connsiteY68" fmla="*/ 1173480 h 5775960"/>
              <a:gd name="connsiteX69" fmla="*/ 2857500 w 5669280"/>
              <a:gd name="connsiteY69" fmla="*/ 1607820 h 5775960"/>
              <a:gd name="connsiteX70" fmla="*/ 2735580 w 5669280"/>
              <a:gd name="connsiteY70" fmla="*/ 1600200 h 5775960"/>
              <a:gd name="connsiteX71" fmla="*/ 2735580 w 5669280"/>
              <a:gd name="connsiteY71" fmla="*/ 99060 h 5775960"/>
              <a:gd name="connsiteX72" fmla="*/ 2346960 w 5669280"/>
              <a:gd name="connsiteY72" fmla="*/ 106680 h 5775960"/>
              <a:gd name="connsiteX73" fmla="*/ 2346960 w 5669280"/>
              <a:gd name="connsiteY73" fmla="*/ 152400 h 5775960"/>
              <a:gd name="connsiteX74" fmla="*/ 2263140 w 5669280"/>
              <a:gd name="connsiteY74" fmla="*/ 152400 h 5775960"/>
              <a:gd name="connsiteX75" fmla="*/ 2255520 w 5669280"/>
              <a:gd name="connsiteY75" fmla="*/ 106680 h 5775960"/>
              <a:gd name="connsiteX76" fmla="*/ 1554480 w 5669280"/>
              <a:gd name="connsiteY76" fmla="*/ 99060 h 5775960"/>
              <a:gd name="connsiteX77" fmla="*/ 1554480 w 5669280"/>
              <a:gd name="connsiteY77" fmla="*/ 99060 h 5775960"/>
              <a:gd name="connsiteX78" fmla="*/ 1455420 w 5669280"/>
              <a:gd name="connsiteY78" fmla="*/ 160020 h 5775960"/>
              <a:gd name="connsiteX79" fmla="*/ 1455420 w 5669280"/>
              <a:gd name="connsiteY79" fmla="*/ 106680 h 5775960"/>
              <a:gd name="connsiteX80" fmla="*/ 1173480 w 5669280"/>
              <a:gd name="connsiteY80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607820 h 5775960"/>
              <a:gd name="connsiteX66" fmla="*/ 3284220 w 5669280"/>
              <a:gd name="connsiteY66" fmla="*/ 1592580 h 5775960"/>
              <a:gd name="connsiteX67" fmla="*/ 3291840 w 5669280"/>
              <a:gd name="connsiteY67" fmla="*/ 1165860 h 5775960"/>
              <a:gd name="connsiteX68" fmla="*/ 2880360 w 5669280"/>
              <a:gd name="connsiteY68" fmla="*/ 1173480 h 5775960"/>
              <a:gd name="connsiteX69" fmla="*/ 2867025 w 5669280"/>
              <a:gd name="connsiteY69" fmla="*/ 1595120 h 5775960"/>
              <a:gd name="connsiteX70" fmla="*/ 2735580 w 5669280"/>
              <a:gd name="connsiteY70" fmla="*/ 1600200 h 5775960"/>
              <a:gd name="connsiteX71" fmla="*/ 2735580 w 5669280"/>
              <a:gd name="connsiteY71" fmla="*/ 99060 h 5775960"/>
              <a:gd name="connsiteX72" fmla="*/ 2346960 w 5669280"/>
              <a:gd name="connsiteY72" fmla="*/ 106680 h 5775960"/>
              <a:gd name="connsiteX73" fmla="*/ 2346960 w 5669280"/>
              <a:gd name="connsiteY73" fmla="*/ 152400 h 5775960"/>
              <a:gd name="connsiteX74" fmla="*/ 2263140 w 5669280"/>
              <a:gd name="connsiteY74" fmla="*/ 152400 h 5775960"/>
              <a:gd name="connsiteX75" fmla="*/ 2255520 w 5669280"/>
              <a:gd name="connsiteY75" fmla="*/ 106680 h 5775960"/>
              <a:gd name="connsiteX76" fmla="*/ 1554480 w 5669280"/>
              <a:gd name="connsiteY76" fmla="*/ 99060 h 5775960"/>
              <a:gd name="connsiteX77" fmla="*/ 1554480 w 5669280"/>
              <a:gd name="connsiteY77" fmla="*/ 99060 h 5775960"/>
              <a:gd name="connsiteX78" fmla="*/ 1455420 w 5669280"/>
              <a:gd name="connsiteY78" fmla="*/ 160020 h 5775960"/>
              <a:gd name="connsiteX79" fmla="*/ 1455420 w 5669280"/>
              <a:gd name="connsiteY79" fmla="*/ 106680 h 5775960"/>
              <a:gd name="connsiteX80" fmla="*/ 1173480 w 5669280"/>
              <a:gd name="connsiteY80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284220 w 5669280"/>
              <a:gd name="connsiteY66" fmla="*/ 1592580 h 5775960"/>
              <a:gd name="connsiteX67" fmla="*/ 3291840 w 5669280"/>
              <a:gd name="connsiteY67" fmla="*/ 1165860 h 5775960"/>
              <a:gd name="connsiteX68" fmla="*/ 2880360 w 5669280"/>
              <a:gd name="connsiteY68" fmla="*/ 1173480 h 5775960"/>
              <a:gd name="connsiteX69" fmla="*/ 2867025 w 5669280"/>
              <a:gd name="connsiteY69" fmla="*/ 1595120 h 5775960"/>
              <a:gd name="connsiteX70" fmla="*/ 2735580 w 5669280"/>
              <a:gd name="connsiteY70" fmla="*/ 1600200 h 5775960"/>
              <a:gd name="connsiteX71" fmla="*/ 2735580 w 5669280"/>
              <a:gd name="connsiteY71" fmla="*/ 99060 h 5775960"/>
              <a:gd name="connsiteX72" fmla="*/ 2346960 w 5669280"/>
              <a:gd name="connsiteY72" fmla="*/ 106680 h 5775960"/>
              <a:gd name="connsiteX73" fmla="*/ 2346960 w 5669280"/>
              <a:gd name="connsiteY73" fmla="*/ 152400 h 5775960"/>
              <a:gd name="connsiteX74" fmla="*/ 2263140 w 5669280"/>
              <a:gd name="connsiteY74" fmla="*/ 152400 h 5775960"/>
              <a:gd name="connsiteX75" fmla="*/ 2255520 w 5669280"/>
              <a:gd name="connsiteY75" fmla="*/ 106680 h 5775960"/>
              <a:gd name="connsiteX76" fmla="*/ 1554480 w 5669280"/>
              <a:gd name="connsiteY76" fmla="*/ 99060 h 5775960"/>
              <a:gd name="connsiteX77" fmla="*/ 1554480 w 5669280"/>
              <a:gd name="connsiteY77" fmla="*/ 99060 h 5775960"/>
              <a:gd name="connsiteX78" fmla="*/ 1455420 w 5669280"/>
              <a:gd name="connsiteY78" fmla="*/ 160020 h 5775960"/>
              <a:gd name="connsiteX79" fmla="*/ 1455420 w 5669280"/>
              <a:gd name="connsiteY79" fmla="*/ 106680 h 5775960"/>
              <a:gd name="connsiteX80" fmla="*/ 1173480 w 5669280"/>
              <a:gd name="connsiteY80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379470 w 5669280"/>
              <a:gd name="connsiteY66" fmla="*/ 1595119 h 5775960"/>
              <a:gd name="connsiteX67" fmla="*/ 3284220 w 5669280"/>
              <a:gd name="connsiteY67" fmla="*/ 1592580 h 5775960"/>
              <a:gd name="connsiteX68" fmla="*/ 3291840 w 5669280"/>
              <a:gd name="connsiteY68" fmla="*/ 1165860 h 5775960"/>
              <a:gd name="connsiteX69" fmla="*/ 2880360 w 5669280"/>
              <a:gd name="connsiteY69" fmla="*/ 1173480 h 5775960"/>
              <a:gd name="connsiteX70" fmla="*/ 2867025 w 5669280"/>
              <a:gd name="connsiteY70" fmla="*/ 1595120 h 5775960"/>
              <a:gd name="connsiteX71" fmla="*/ 2735580 w 5669280"/>
              <a:gd name="connsiteY71" fmla="*/ 1600200 h 5775960"/>
              <a:gd name="connsiteX72" fmla="*/ 2735580 w 5669280"/>
              <a:gd name="connsiteY72" fmla="*/ 99060 h 5775960"/>
              <a:gd name="connsiteX73" fmla="*/ 2346960 w 5669280"/>
              <a:gd name="connsiteY73" fmla="*/ 106680 h 5775960"/>
              <a:gd name="connsiteX74" fmla="*/ 2346960 w 5669280"/>
              <a:gd name="connsiteY74" fmla="*/ 152400 h 5775960"/>
              <a:gd name="connsiteX75" fmla="*/ 2263140 w 5669280"/>
              <a:gd name="connsiteY75" fmla="*/ 152400 h 5775960"/>
              <a:gd name="connsiteX76" fmla="*/ 2255520 w 5669280"/>
              <a:gd name="connsiteY76" fmla="*/ 106680 h 5775960"/>
              <a:gd name="connsiteX77" fmla="*/ 1554480 w 5669280"/>
              <a:gd name="connsiteY77" fmla="*/ 99060 h 5775960"/>
              <a:gd name="connsiteX78" fmla="*/ 1554480 w 5669280"/>
              <a:gd name="connsiteY78" fmla="*/ 99060 h 5775960"/>
              <a:gd name="connsiteX79" fmla="*/ 1455420 w 5669280"/>
              <a:gd name="connsiteY79" fmla="*/ 160020 h 5775960"/>
              <a:gd name="connsiteX80" fmla="*/ 1455420 w 5669280"/>
              <a:gd name="connsiteY80" fmla="*/ 106680 h 5775960"/>
              <a:gd name="connsiteX81" fmla="*/ 1173480 w 5669280"/>
              <a:gd name="connsiteY8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2747645 w 5669280"/>
              <a:gd name="connsiteY66" fmla="*/ 1890394 h 5775960"/>
              <a:gd name="connsiteX67" fmla="*/ 3284220 w 5669280"/>
              <a:gd name="connsiteY67" fmla="*/ 1592580 h 5775960"/>
              <a:gd name="connsiteX68" fmla="*/ 3291840 w 5669280"/>
              <a:gd name="connsiteY68" fmla="*/ 1165860 h 5775960"/>
              <a:gd name="connsiteX69" fmla="*/ 2880360 w 5669280"/>
              <a:gd name="connsiteY69" fmla="*/ 1173480 h 5775960"/>
              <a:gd name="connsiteX70" fmla="*/ 2867025 w 5669280"/>
              <a:gd name="connsiteY70" fmla="*/ 1595120 h 5775960"/>
              <a:gd name="connsiteX71" fmla="*/ 2735580 w 5669280"/>
              <a:gd name="connsiteY71" fmla="*/ 1600200 h 5775960"/>
              <a:gd name="connsiteX72" fmla="*/ 2735580 w 5669280"/>
              <a:gd name="connsiteY72" fmla="*/ 99060 h 5775960"/>
              <a:gd name="connsiteX73" fmla="*/ 2346960 w 5669280"/>
              <a:gd name="connsiteY73" fmla="*/ 106680 h 5775960"/>
              <a:gd name="connsiteX74" fmla="*/ 2346960 w 5669280"/>
              <a:gd name="connsiteY74" fmla="*/ 152400 h 5775960"/>
              <a:gd name="connsiteX75" fmla="*/ 2263140 w 5669280"/>
              <a:gd name="connsiteY75" fmla="*/ 152400 h 5775960"/>
              <a:gd name="connsiteX76" fmla="*/ 2255520 w 5669280"/>
              <a:gd name="connsiteY76" fmla="*/ 106680 h 5775960"/>
              <a:gd name="connsiteX77" fmla="*/ 1554480 w 5669280"/>
              <a:gd name="connsiteY77" fmla="*/ 99060 h 5775960"/>
              <a:gd name="connsiteX78" fmla="*/ 1554480 w 5669280"/>
              <a:gd name="connsiteY78" fmla="*/ 99060 h 5775960"/>
              <a:gd name="connsiteX79" fmla="*/ 1455420 w 5669280"/>
              <a:gd name="connsiteY79" fmla="*/ 160020 h 5775960"/>
              <a:gd name="connsiteX80" fmla="*/ 1455420 w 5669280"/>
              <a:gd name="connsiteY80" fmla="*/ 106680 h 5775960"/>
              <a:gd name="connsiteX81" fmla="*/ 1173480 w 5669280"/>
              <a:gd name="connsiteY8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309620 w 5669280"/>
              <a:gd name="connsiteY66" fmla="*/ 1649094 h 5775960"/>
              <a:gd name="connsiteX67" fmla="*/ 2747645 w 5669280"/>
              <a:gd name="connsiteY67" fmla="*/ 1890394 h 5775960"/>
              <a:gd name="connsiteX68" fmla="*/ 3284220 w 5669280"/>
              <a:gd name="connsiteY68" fmla="*/ 1592580 h 5775960"/>
              <a:gd name="connsiteX69" fmla="*/ 3291840 w 5669280"/>
              <a:gd name="connsiteY69" fmla="*/ 1165860 h 5775960"/>
              <a:gd name="connsiteX70" fmla="*/ 2880360 w 5669280"/>
              <a:gd name="connsiteY70" fmla="*/ 1173480 h 5775960"/>
              <a:gd name="connsiteX71" fmla="*/ 2867025 w 5669280"/>
              <a:gd name="connsiteY71" fmla="*/ 1595120 h 5775960"/>
              <a:gd name="connsiteX72" fmla="*/ 2735580 w 5669280"/>
              <a:gd name="connsiteY72" fmla="*/ 1600200 h 5775960"/>
              <a:gd name="connsiteX73" fmla="*/ 2735580 w 5669280"/>
              <a:gd name="connsiteY73" fmla="*/ 99060 h 5775960"/>
              <a:gd name="connsiteX74" fmla="*/ 2346960 w 5669280"/>
              <a:gd name="connsiteY74" fmla="*/ 106680 h 5775960"/>
              <a:gd name="connsiteX75" fmla="*/ 2346960 w 5669280"/>
              <a:gd name="connsiteY75" fmla="*/ 152400 h 5775960"/>
              <a:gd name="connsiteX76" fmla="*/ 2263140 w 5669280"/>
              <a:gd name="connsiteY76" fmla="*/ 152400 h 5775960"/>
              <a:gd name="connsiteX77" fmla="*/ 2255520 w 5669280"/>
              <a:gd name="connsiteY77" fmla="*/ 106680 h 5775960"/>
              <a:gd name="connsiteX78" fmla="*/ 1554480 w 5669280"/>
              <a:gd name="connsiteY78" fmla="*/ 99060 h 5775960"/>
              <a:gd name="connsiteX79" fmla="*/ 1554480 w 5669280"/>
              <a:gd name="connsiteY79" fmla="*/ 99060 h 5775960"/>
              <a:gd name="connsiteX80" fmla="*/ 1455420 w 5669280"/>
              <a:gd name="connsiteY80" fmla="*/ 160020 h 5775960"/>
              <a:gd name="connsiteX81" fmla="*/ 1455420 w 5669280"/>
              <a:gd name="connsiteY81" fmla="*/ 106680 h 5775960"/>
              <a:gd name="connsiteX82" fmla="*/ 1173480 w 5669280"/>
              <a:gd name="connsiteY82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0270 w 5669280"/>
              <a:gd name="connsiteY66" fmla="*/ 1985644 h 5775960"/>
              <a:gd name="connsiteX67" fmla="*/ 2747645 w 5669280"/>
              <a:gd name="connsiteY67" fmla="*/ 1890394 h 5775960"/>
              <a:gd name="connsiteX68" fmla="*/ 3284220 w 5669280"/>
              <a:gd name="connsiteY68" fmla="*/ 1592580 h 5775960"/>
              <a:gd name="connsiteX69" fmla="*/ 3291840 w 5669280"/>
              <a:gd name="connsiteY69" fmla="*/ 1165860 h 5775960"/>
              <a:gd name="connsiteX70" fmla="*/ 2880360 w 5669280"/>
              <a:gd name="connsiteY70" fmla="*/ 1173480 h 5775960"/>
              <a:gd name="connsiteX71" fmla="*/ 2867025 w 5669280"/>
              <a:gd name="connsiteY71" fmla="*/ 1595120 h 5775960"/>
              <a:gd name="connsiteX72" fmla="*/ 2735580 w 5669280"/>
              <a:gd name="connsiteY72" fmla="*/ 1600200 h 5775960"/>
              <a:gd name="connsiteX73" fmla="*/ 2735580 w 5669280"/>
              <a:gd name="connsiteY73" fmla="*/ 99060 h 5775960"/>
              <a:gd name="connsiteX74" fmla="*/ 2346960 w 5669280"/>
              <a:gd name="connsiteY74" fmla="*/ 106680 h 5775960"/>
              <a:gd name="connsiteX75" fmla="*/ 2346960 w 5669280"/>
              <a:gd name="connsiteY75" fmla="*/ 152400 h 5775960"/>
              <a:gd name="connsiteX76" fmla="*/ 2263140 w 5669280"/>
              <a:gd name="connsiteY76" fmla="*/ 152400 h 5775960"/>
              <a:gd name="connsiteX77" fmla="*/ 2255520 w 5669280"/>
              <a:gd name="connsiteY77" fmla="*/ 106680 h 5775960"/>
              <a:gd name="connsiteX78" fmla="*/ 1554480 w 5669280"/>
              <a:gd name="connsiteY78" fmla="*/ 99060 h 5775960"/>
              <a:gd name="connsiteX79" fmla="*/ 1554480 w 5669280"/>
              <a:gd name="connsiteY79" fmla="*/ 99060 h 5775960"/>
              <a:gd name="connsiteX80" fmla="*/ 1455420 w 5669280"/>
              <a:gd name="connsiteY80" fmla="*/ 160020 h 5775960"/>
              <a:gd name="connsiteX81" fmla="*/ 1455420 w 5669280"/>
              <a:gd name="connsiteY81" fmla="*/ 106680 h 5775960"/>
              <a:gd name="connsiteX82" fmla="*/ 1173480 w 5669280"/>
              <a:gd name="connsiteY82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0270 w 5669280"/>
              <a:gd name="connsiteY66" fmla="*/ 1985644 h 5775960"/>
              <a:gd name="connsiteX67" fmla="*/ 2747645 w 5669280"/>
              <a:gd name="connsiteY67" fmla="*/ 1960244 h 5775960"/>
              <a:gd name="connsiteX68" fmla="*/ 3284220 w 5669280"/>
              <a:gd name="connsiteY68" fmla="*/ 1592580 h 5775960"/>
              <a:gd name="connsiteX69" fmla="*/ 3291840 w 5669280"/>
              <a:gd name="connsiteY69" fmla="*/ 1165860 h 5775960"/>
              <a:gd name="connsiteX70" fmla="*/ 2880360 w 5669280"/>
              <a:gd name="connsiteY70" fmla="*/ 1173480 h 5775960"/>
              <a:gd name="connsiteX71" fmla="*/ 2867025 w 5669280"/>
              <a:gd name="connsiteY71" fmla="*/ 1595120 h 5775960"/>
              <a:gd name="connsiteX72" fmla="*/ 2735580 w 5669280"/>
              <a:gd name="connsiteY72" fmla="*/ 1600200 h 5775960"/>
              <a:gd name="connsiteX73" fmla="*/ 2735580 w 5669280"/>
              <a:gd name="connsiteY73" fmla="*/ 99060 h 5775960"/>
              <a:gd name="connsiteX74" fmla="*/ 2346960 w 5669280"/>
              <a:gd name="connsiteY74" fmla="*/ 106680 h 5775960"/>
              <a:gd name="connsiteX75" fmla="*/ 2346960 w 5669280"/>
              <a:gd name="connsiteY75" fmla="*/ 152400 h 5775960"/>
              <a:gd name="connsiteX76" fmla="*/ 2263140 w 5669280"/>
              <a:gd name="connsiteY76" fmla="*/ 152400 h 5775960"/>
              <a:gd name="connsiteX77" fmla="*/ 2255520 w 5669280"/>
              <a:gd name="connsiteY77" fmla="*/ 106680 h 5775960"/>
              <a:gd name="connsiteX78" fmla="*/ 1554480 w 5669280"/>
              <a:gd name="connsiteY78" fmla="*/ 99060 h 5775960"/>
              <a:gd name="connsiteX79" fmla="*/ 1554480 w 5669280"/>
              <a:gd name="connsiteY79" fmla="*/ 99060 h 5775960"/>
              <a:gd name="connsiteX80" fmla="*/ 1455420 w 5669280"/>
              <a:gd name="connsiteY80" fmla="*/ 160020 h 5775960"/>
              <a:gd name="connsiteX81" fmla="*/ 1455420 w 5669280"/>
              <a:gd name="connsiteY81" fmla="*/ 106680 h 5775960"/>
              <a:gd name="connsiteX82" fmla="*/ 1173480 w 5669280"/>
              <a:gd name="connsiteY82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0270 w 5669280"/>
              <a:gd name="connsiteY66" fmla="*/ 1985644 h 5775960"/>
              <a:gd name="connsiteX67" fmla="*/ 2747645 w 5669280"/>
              <a:gd name="connsiteY67" fmla="*/ 1960244 h 5775960"/>
              <a:gd name="connsiteX68" fmla="*/ 2941320 w 5669280"/>
              <a:gd name="connsiteY68" fmla="*/ 1826894 h 5775960"/>
              <a:gd name="connsiteX69" fmla="*/ 3284220 w 5669280"/>
              <a:gd name="connsiteY69" fmla="*/ 1592580 h 5775960"/>
              <a:gd name="connsiteX70" fmla="*/ 3291840 w 5669280"/>
              <a:gd name="connsiteY70" fmla="*/ 1165860 h 5775960"/>
              <a:gd name="connsiteX71" fmla="*/ 2880360 w 5669280"/>
              <a:gd name="connsiteY71" fmla="*/ 1173480 h 5775960"/>
              <a:gd name="connsiteX72" fmla="*/ 2867025 w 5669280"/>
              <a:gd name="connsiteY72" fmla="*/ 1595120 h 5775960"/>
              <a:gd name="connsiteX73" fmla="*/ 2735580 w 5669280"/>
              <a:gd name="connsiteY73" fmla="*/ 1600200 h 5775960"/>
              <a:gd name="connsiteX74" fmla="*/ 2735580 w 5669280"/>
              <a:gd name="connsiteY74" fmla="*/ 99060 h 5775960"/>
              <a:gd name="connsiteX75" fmla="*/ 2346960 w 5669280"/>
              <a:gd name="connsiteY75" fmla="*/ 106680 h 5775960"/>
              <a:gd name="connsiteX76" fmla="*/ 2346960 w 5669280"/>
              <a:gd name="connsiteY76" fmla="*/ 152400 h 5775960"/>
              <a:gd name="connsiteX77" fmla="*/ 2263140 w 5669280"/>
              <a:gd name="connsiteY77" fmla="*/ 152400 h 5775960"/>
              <a:gd name="connsiteX78" fmla="*/ 2255520 w 5669280"/>
              <a:gd name="connsiteY78" fmla="*/ 106680 h 5775960"/>
              <a:gd name="connsiteX79" fmla="*/ 1554480 w 5669280"/>
              <a:gd name="connsiteY79" fmla="*/ 99060 h 5775960"/>
              <a:gd name="connsiteX80" fmla="*/ 1554480 w 5669280"/>
              <a:gd name="connsiteY80" fmla="*/ 99060 h 5775960"/>
              <a:gd name="connsiteX81" fmla="*/ 1455420 w 5669280"/>
              <a:gd name="connsiteY81" fmla="*/ 160020 h 5775960"/>
              <a:gd name="connsiteX82" fmla="*/ 1455420 w 5669280"/>
              <a:gd name="connsiteY82" fmla="*/ 106680 h 5775960"/>
              <a:gd name="connsiteX83" fmla="*/ 1173480 w 5669280"/>
              <a:gd name="connsiteY83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0270 w 5669280"/>
              <a:gd name="connsiteY66" fmla="*/ 1985644 h 5775960"/>
              <a:gd name="connsiteX67" fmla="*/ 2747645 w 5669280"/>
              <a:gd name="connsiteY67" fmla="*/ 1960244 h 5775960"/>
              <a:gd name="connsiteX68" fmla="*/ 2747645 w 5669280"/>
              <a:gd name="connsiteY68" fmla="*/ 1858644 h 5775960"/>
              <a:gd name="connsiteX69" fmla="*/ 3284220 w 5669280"/>
              <a:gd name="connsiteY69" fmla="*/ 1592580 h 5775960"/>
              <a:gd name="connsiteX70" fmla="*/ 3291840 w 5669280"/>
              <a:gd name="connsiteY70" fmla="*/ 1165860 h 5775960"/>
              <a:gd name="connsiteX71" fmla="*/ 2880360 w 5669280"/>
              <a:gd name="connsiteY71" fmla="*/ 1173480 h 5775960"/>
              <a:gd name="connsiteX72" fmla="*/ 2867025 w 5669280"/>
              <a:gd name="connsiteY72" fmla="*/ 1595120 h 5775960"/>
              <a:gd name="connsiteX73" fmla="*/ 2735580 w 5669280"/>
              <a:gd name="connsiteY73" fmla="*/ 1600200 h 5775960"/>
              <a:gd name="connsiteX74" fmla="*/ 2735580 w 5669280"/>
              <a:gd name="connsiteY74" fmla="*/ 99060 h 5775960"/>
              <a:gd name="connsiteX75" fmla="*/ 2346960 w 5669280"/>
              <a:gd name="connsiteY75" fmla="*/ 106680 h 5775960"/>
              <a:gd name="connsiteX76" fmla="*/ 2346960 w 5669280"/>
              <a:gd name="connsiteY76" fmla="*/ 152400 h 5775960"/>
              <a:gd name="connsiteX77" fmla="*/ 2263140 w 5669280"/>
              <a:gd name="connsiteY77" fmla="*/ 152400 h 5775960"/>
              <a:gd name="connsiteX78" fmla="*/ 2255520 w 5669280"/>
              <a:gd name="connsiteY78" fmla="*/ 106680 h 5775960"/>
              <a:gd name="connsiteX79" fmla="*/ 1554480 w 5669280"/>
              <a:gd name="connsiteY79" fmla="*/ 99060 h 5775960"/>
              <a:gd name="connsiteX80" fmla="*/ 1554480 w 5669280"/>
              <a:gd name="connsiteY80" fmla="*/ 99060 h 5775960"/>
              <a:gd name="connsiteX81" fmla="*/ 1455420 w 5669280"/>
              <a:gd name="connsiteY81" fmla="*/ 160020 h 5775960"/>
              <a:gd name="connsiteX82" fmla="*/ 1455420 w 5669280"/>
              <a:gd name="connsiteY82" fmla="*/ 106680 h 5775960"/>
              <a:gd name="connsiteX83" fmla="*/ 1173480 w 5669280"/>
              <a:gd name="connsiteY83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0270 w 5669280"/>
              <a:gd name="connsiteY66" fmla="*/ 1985644 h 5775960"/>
              <a:gd name="connsiteX67" fmla="*/ 2747645 w 5669280"/>
              <a:gd name="connsiteY67" fmla="*/ 1960244 h 5775960"/>
              <a:gd name="connsiteX68" fmla="*/ 2747645 w 5669280"/>
              <a:gd name="connsiteY68" fmla="*/ 1858644 h 5775960"/>
              <a:gd name="connsiteX69" fmla="*/ 3090545 w 5669280"/>
              <a:gd name="connsiteY69" fmla="*/ 1690369 h 5775960"/>
              <a:gd name="connsiteX70" fmla="*/ 3284220 w 5669280"/>
              <a:gd name="connsiteY70" fmla="*/ 1592580 h 5775960"/>
              <a:gd name="connsiteX71" fmla="*/ 3291840 w 5669280"/>
              <a:gd name="connsiteY71" fmla="*/ 1165860 h 5775960"/>
              <a:gd name="connsiteX72" fmla="*/ 2880360 w 5669280"/>
              <a:gd name="connsiteY72" fmla="*/ 1173480 h 5775960"/>
              <a:gd name="connsiteX73" fmla="*/ 2867025 w 5669280"/>
              <a:gd name="connsiteY73" fmla="*/ 1595120 h 5775960"/>
              <a:gd name="connsiteX74" fmla="*/ 2735580 w 5669280"/>
              <a:gd name="connsiteY74" fmla="*/ 1600200 h 5775960"/>
              <a:gd name="connsiteX75" fmla="*/ 2735580 w 5669280"/>
              <a:gd name="connsiteY75" fmla="*/ 99060 h 5775960"/>
              <a:gd name="connsiteX76" fmla="*/ 2346960 w 5669280"/>
              <a:gd name="connsiteY76" fmla="*/ 106680 h 5775960"/>
              <a:gd name="connsiteX77" fmla="*/ 2346960 w 5669280"/>
              <a:gd name="connsiteY77" fmla="*/ 152400 h 5775960"/>
              <a:gd name="connsiteX78" fmla="*/ 2263140 w 5669280"/>
              <a:gd name="connsiteY78" fmla="*/ 152400 h 5775960"/>
              <a:gd name="connsiteX79" fmla="*/ 2255520 w 5669280"/>
              <a:gd name="connsiteY79" fmla="*/ 106680 h 5775960"/>
              <a:gd name="connsiteX80" fmla="*/ 1554480 w 5669280"/>
              <a:gd name="connsiteY80" fmla="*/ 99060 h 5775960"/>
              <a:gd name="connsiteX81" fmla="*/ 1554480 w 5669280"/>
              <a:gd name="connsiteY81" fmla="*/ 99060 h 5775960"/>
              <a:gd name="connsiteX82" fmla="*/ 1455420 w 5669280"/>
              <a:gd name="connsiteY82" fmla="*/ 160020 h 5775960"/>
              <a:gd name="connsiteX83" fmla="*/ 1455420 w 5669280"/>
              <a:gd name="connsiteY83" fmla="*/ 106680 h 5775960"/>
              <a:gd name="connsiteX84" fmla="*/ 1173480 w 5669280"/>
              <a:gd name="connsiteY84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0270 w 5669280"/>
              <a:gd name="connsiteY66" fmla="*/ 1985644 h 5775960"/>
              <a:gd name="connsiteX67" fmla="*/ 2747645 w 5669280"/>
              <a:gd name="connsiteY67" fmla="*/ 1960244 h 5775960"/>
              <a:gd name="connsiteX68" fmla="*/ 2747645 w 5669280"/>
              <a:gd name="connsiteY68" fmla="*/ 1858644 h 5775960"/>
              <a:gd name="connsiteX69" fmla="*/ 3401695 w 5669280"/>
              <a:gd name="connsiteY69" fmla="*/ 1858644 h 5775960"/>
              <a:gd name="connsiteX70" fmla="*/ 3284220 w 5669280"/>
              <a:gd name="connsiteY70" fmla="*/ 1592580 h 5775960"/>
              <a:gd name="connsiteX71" fmla="*/ 3291840 w 5669280"/>
              <a:gd name="connsiteY71" fmla="*/ 1165860 h 5775960"/>
              <a:gd name="connsiteX72" fmla="*/ 2880360 w 5669280"/>
              <a:gd name="connsiteY72" fmla="*/ 1173480 h 5775960"/>
              <a:gd name="connsiteX73" fmla="*/ 2867025 w 5669280"/>
              <a:gd name="connsiteY73" fmla="*/ 1595120 h 5775960"/>
              <a:gd name="connsiteX74" fmla="*/ 2735580 w 5669280"/>
              <a:gd name="connsiteY74" fmla="*/ 1600200 h 5775960"/>
              <a:gd name="connsiteX75" fmla="*/ 2735580 w 5669280"/>
              <a:gd name="connsiteY75" fmla="*/ 99060 h 5775960"/>
              <a:gd name="connsiteX76" fmla="*/ 2346960 w 5669280"/>
              <a:gd name="connsiteY76" fmla="*/ 106680 h 5775960"/>
              <a:gd name="connsiteX77" fmla="*/ 2346960 w 5669280"/>
              <a:gd name="connsiteY77" fmla="*/ 152400 h 5775960"/>
              <a:gd name="connsiteX78" fmla="*/ 2263140 w 5669280"/>
              <a:gd name="connsiteY78" fmla="*/ 152400 h 5775960"/>
              <a:gd name="connsiteX79" fmla="*/ 2255520 w 5669280"/>
              <a:gd name="connsiteY79" fmla="*/ 106680 h 5775960"/>
              <a:gd name="connsiteX80" fmla="*/ 1554480 w 5669280"/>
              <a:gd name="connsiteY80" fmla="*/ 99060 h 5775960"/>
              <a:gd name="connsiteX81" fmla="*/ 1554480 w 5669280"/>
              <a:gd name="connsiteY81" fmla="*/ 99060 h 5775960"/>
              <a:gd name="connsiteX82" fmla="*/ 1455420 w 5669280"/>
              <a:gd name="connsiteY82" fmla="*/ 160020 h 5775960"/>
              <a:gd name="connsiteX83" fmla="*/ 1455420 w 5669280"/>
              <a:gd name="connsiteY83" fmla="*/ 106680 h 5775960"/>
              <a:gd name="connsiteX84" fmla="*/ 1173480 w 5669280"/>
              <a:gd name="connsiteY84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0270 w 5669280"/>
              <a:gd name="connsiteY66" fmla="*/ 1985644 h 5775960"/>
              <a:gd name="connsiteX67" fmla="*/ 2747645 w 5669280"/>
              <a:gd name="connsiteY67" fmla="*/ 1960244 h 5775960"/>
              <a:gd name="connsiteX68" fmla="*/ 2747645 w 5669280"/>
              <a:gd name="connsiteY68" fmla="*/ 1858644 h 5775960"/>
              <a:gd name="connsiteX69" fmla="*/ 3401695 w 5669280"/>
              <a:gd name="connsiteY69" fmla="*/ 1858644 h 5775960"/>
              <a:gd name="connsiteX70" fmla="*/ 3319145 w 5669280"/>
              <a:gd name="connsiteY70" fmla="*/ 1680844 h 5775960"/>
              <a:gd name="connsiteX71" fmla="*/ 3284220 w 5669280"/>
              <a:gd name="connsiteY71" fmla="*/ 1592580 h 5775960"/>
              <a:gd name="connsiteX72" fmla="*/ 3291840 w 5669280"/>
              <a:gd name="connsiteY72" fmla="*/ 1165860 h 5775960"/>
              <a:gd name="connsiteX73" fmla="*/ 2880360 w 5669280"/>
              <a:gd name="connsiteY73" fmla="*/ 1173480 h 5775960"/>
              <a:gd name="connsiteX74" fmla="*/ 2867025 w 5669280"/>
              <a:gd name="connsiteY74" fmla="*/ 1595120 h 5775960"/>
              <a:gd name="connsiteX75" fmla="*/ 2735580 w 5669280"/>
              <a:gd name="connsiteY75" fmla="*/ 1600200 h 5775960"/>
              <a:gd name="connsiteX76" fmla="*/ 2735580 w 5669280"/>
              <a:gd name="connsiteY76" fmla="*/ 99060 h 5775960"/>
              <a:gd name="connsiteX77" fmla="*/ 2346960 w 5669280"/>
              <a:gd name="connsiteY77" fmla="*/ 106680 h 5775960"/>
              <a:gd name="connsiteX78" fmla="*/ 2346960 w 5669280"/>
              <a:gd name="connsiteY78" fmla="*/ 152400 h 5775960"/>
              <a:gd name="connsiteX79" fmla="*/ 2263140 w 5669280"/>
              <a:gd name="connsiteY79" fmla="*/ 152400 h 5775960"/>
              <a:gd name="connsiteX80" fmla="*/ 2255520 w 5669280"/>
              <a:gd name="connsiteY80" fmla="*/ 106680 h 5775960"/>
              <a:gd name="connsiteX81" fmla="*/ 1554480 w 5669280"/>
              <a:gd name="connsiteY81" fmla="*/ 99060 h 5775960"/>
              <a:gd name="connsiteX82" fmla="*/ 1554480 w 5669280"/>
              <a:gd name="connsiteY82" fmla="*/ 99060 h 5775960"/>
              <a:gd name="connsiteX83" fmla="*/ 1455420 w 5669280"/>
              <a:gd name="connsiteY83" fmla="*/ 160020 h 5775960"/>
              <a:gd name="connsiteX84" fmla="*/ 1455420 w 5669280"/>
              <a:gd name="connsiteY84" fmla="*/ 106680 h 5775960"/>
              <a:gd name="connsiteX85" fmla="*/ 1173480 w 5669280"/>
              <a:gd name="connsiteY85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0270 w 5669280"/>
              <a:gd name="connsiteY66" fmla="*/ 1985644 h 5775960"/>
              <a:gd name="connsiteX67" fmla="*/ 2747645 w 5669280"/>
              <a:gd name="connsiteY67" fmla="*/ 1960244 h 5775960"/>
              <a:gd name="connsiteX68" fmla="*/ 2747645 w 5669280"/>
              <a:gd name="connsiteY68" fmla="*/ 1858644 h 5775960"/>
              <a:gd name="connsiteX69" fmla="*/ 3401695 w 5669280"/>
              <a:gd name="connsiteY69" fmla="*/ 1858644 h 5775960"/>
              <a:gd name="connsiteX70" fmla="*/ 3414395 w 5669280"/>
              <a:gd name="connsiteY70" fmla="*/ 1591944 h 5775960"/>
              <a:gd name="connsiteX71" fmla="*/ 3284220 w 5669280"/>
              <a:gd name="connsiteY71" fmla="*/ 1592580 h 5775960"/>
              <a:gd name="connsiteX72" fmla="*/ 3291840 w 5669280"/>
              <a:gd name="connsiteY72" fmla="*/ 1165860 h 5775960"/>
              <a:gd name="connsiteX73" fmla="*/ 2880360 w 5669280"/>
              <a:gd name="connsiteY73" fmla="*/ 1173480 h 5775960"/>
              <a:gd name="connsiteX74" fmla="*/ 2867025 w 5669280"/>
              <a:gd name="connsiteY74" fmla="*/ 1595120 h 5775960"/>
              <a:gd name="connsiteX75" fmla="*/ 2735580 w 5669280"/>
              <a:gd name="connsiteY75" fmla="*/ 1600200 h 5775960"/>
              <a:gd name="connsiteX76" fmla="*/ 2735580 w 5669280"/>
              <a:gd name="connsiteY76" fmla="*/ 99060 h 5775960"/>
              <a:gd name="connsiteX77" fmla="*/ 2346960 w 5669280"/>
              <a:gd name="connsiteY77" fmla="*/ 106680 h 5775960"/>
              <a:gd name="connsiteX78" fmla="*/ 2346960 w 5669280"/>
              <a:gd name="connsiteY78" fmla="*/ 152400 h 5775960"/>
              <a:gd name="connsiteX79" fmla="*/ 2263140 w 5669280"/>
              <a:gd name="connsiteY79" fmla="*/ 152400 h 5775960"/>
              <a:gd name="connsiteX80" fmla="*/ 2255520 w 5669280"/>
              <a:gd name="connsiteY80" fmla="*/ 106680 h 5775960"/>
              <a:gd name="connsiteX81" fmla="*/ 1554480 w 5669280"/>
              <a:gd name="connsiteY81" fmla="*/ 99060 h 5775960"/>
              <a:gd name="connsiteX82" fmla="*/ 1554480 w 5669280"/>
              <a:gd name="connsiteY82" fmla="*/ 99060 h 5775960"/>
              <a:gd name="connsiteX83" fmla="*/ 1455420 w 5669280"/>
              <a:gd name="connsiteY83" fmla="*/ 160020 h 5775960"/>
              <a:gd name="connsiteX84" fmla="*/ 1455420 w 5669280"/>
              <a:gd name="connsiteY84" fmla="*/ 106680 h 5775960"/>
              <a:gd name="connsiteX85" fmla="*/ 1173480 w 5669280"/>
              <a:gd name="connsiteY85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0270 w 5669280"/>
              <a:gd name="connsiteY66" fmla="*/ 1938019 h 5775960"/>
              <a:gd name="connsiteX67" fmla="*/ 2747645 w 5669280"/>
              <a:gd name="connsiteY67" fmla="*/ 1960244 h 5775960"/>
              <a:gd name="connsiteX68" fmla="*/ 2747645 w 5669280"/>
              <a:gd name="connsiteY68" fmla="*/ 1858644 h 5775960"/>
              <a:gd name="connsiteX69" fmla="*/ 3401695 w 5669280"/>
              <a:gd name="connsiteY69" fmla="*/ 1858644 h 5775960"/>
              <a:gd name="connsiteX70" fmla="*/ 3414395 w 5669280"/>
              <a:gd name="connsiteY70" fmla="*/ 1591944 h 5775960"/>
              <a:gd name="connsiteX71" fmla="*/ 3284220 w 5669280"/>
              <a:gd name="connsiteY71" fmla="*/ 1592580 h 5775960"/>
              <a:gd name="connsiteX72" fmla="*/ 3291840 w 5669280"/>
              <a:gd name="connsiteY72" fmla="*/ 1165860 h 5775960"/>
              <a:gd name="connsiteX73" fmla="*/ 2880360 w 5669280"/>
              <a:gd name="connsiteY73" fmla="*/ 1173480 h 5775960"/>
              <a:gd name="connsiteX74" fmla="*/ 2867025 w 5669280"/>
              <a:gd name="connsiteY74" fmla="*/ 1595120 h 5775960"/>
              <a:gd name="connsiteX75" fmla="*/ 2735580 w 5669280"/>
              <a:gd name="connsiteY75" fmla="*/ 1600200 h 5775960"/>
              <a:gd name="connsiteX76" fmla="*/ 2735580 w 5669280"/>
              <a:gd name="connsiteY76" fmla="*/ 99060 h 5775960"/>
              <a:gd name="connsiteX77" fmla="*/ 2346960 w 5669280"/>
              <a:gd name="connsiteY77" fmla="*/ 106680 h 5775960"/>
              <a:gd name="connsiteX78" fmla="*/ 2346960 w 5669280"/>
              <a:gd name="connsiteY78" fmla="*/ 152400 h 5775960"/>
              <a:gd name="connsiteX79" fmla="*/ 2263140 w 5669280"/>
              <a:gd name="connsiteY79" fmla="*/ 152400 h 5775960"/>
              <a:gd name="connsiteX80" fmla="*/ 2255520 w 5669280"/>
              <a:gd name="connsiteY80" fmla="*/ 106680 h 5775960"/>
              <a:gd name="connsiteX81" fmla="*/ 1554480 w 5669280"/>
              <a:gd name="connsiteY81" fmla="*/ 99060 h 5775960"/>
              <a:gd name="connsiteX82" fmla="*/ 1554480 w 5669280"/>
              <a:gd name="connsiteY82" fmla="*/ 99060 h 5775960"/>
              <a:gd name="connsiteX83" fmla="*/ 1455420 w 5669280"/>
              <a:gd name="connsiteY83" fmla="*/ 160020 h 5775960"/>
              <a:gd name="connsiteX84" fmla="*/ 1455420 w 5669280"/>
              <a:gd name="connsiteY84" fmla="*/ 106680 h 5775960"/>
              <a:gd name="connsiteX85" fmla="*/ 1173480 w 5669280"/>
              <a:gd name="connsiteY85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0270 w 5669280"/>
              <a:gd name="connsiteY66" fmla="*/ 1938019 h 5775960"/>
              <a:gd name="connsiteX67" fmla="*/ 2747645 w 5669280"/>
              <a:gd name="connsiteY67" fmla="*/ 1972944 h 5775960"/>
              <a:gd name="connsiteX68" fmla="*/ 2747645 w 5669280"/>
              <a:gd name="connsiteY68" fmla="*/ 1858644 h 5775960"/>
              <a:gd name="connsiteX69" fmla="*/ 3401695 w 5669280"/>
              <a:gd name="connsiteY69" fmla="*/ 1858644 h 5775960"/>
              <a:gd name="connsiteX70" fmla="*/ 3414395 w 5669280"/>
              <a:gd name="connsiteY70" fmla="*/ 1591944 h 5775960"/>
              <a:gd name="connsiteX71" fmla="*/ 3284220 w 5669280"/>
              <a:gd name="connsiteY71" fmla="*/ 1592580 h 5775960"/>
              <a:gd name="connsiteX72" fmla="*/ 3291840 w 5669280"/>
              <a:gd name="connsiteY72" fmla="*/ 1165860 h 5775960"/>
              <a:gd name="connsiteX73" fmla="*/ 2880360 w 5669280"/>
              <a:gd name="connsiteY73" fmla="*/ 1173480 h 5775960"/>
              <a:gd name="connsiteX74" fmla="*/ 2867025 w 5669280"/>
              <a:gd name="connsiteY74" fmla="*/ 1595120 h 5775960"/>
              <a:gd name="connsiteX75" fmla="*/ 2735580 w 5669280"/>
              <a:gd name="connsiteY75" fmla="*/ 1600200 h 5775960"/>
              <a:gd name="connsiteX76" fmla="*/ 2735580 w 5669280"/>
              <a:gd name="connsiteY76" fmla="*/ 99060 h 5775960"/>
              <a:gd name="connsiteX77" fmla="*/ 2346960 w 5669280"/>
              <a:gd name="connsiteY77" fmla="*/ 106680 h 5775960"/>
              <a:gd name="connsiteX78" fmla="*/ 2346960 w 5669280"/>
              <a:gd name="connsiteY78" fmla="*/ 152400 h 5775960"/>
              <a:gd name="connsiteX79" fmla="*/ 2263140 w 5669280"/>
              <a:gd name="connsiteY79" fmla="*/ 152400 h 5775960"/>
              <a:gd name="connsiteX80" fmla="*/ 2255520 w 5669280"/>
              <a:gd name="connsiteY80" fmla="*/ 106680 h 5775960"/>
              <a:gd name="connsiteX81" fmla="*/ 1554480 w 5669280"/>
              <a:gd name="connsiteY81" fmla="*/ 99060 h 5775960"/>
              <a:gd name="connsiteX82" fmla="*/ 1554480 w 5669280"/>
              <a:gd name="connsiteY82" fmla="*/ 99060 h 5775960"/>
              <a:gd name="connsiteX83" fmla="*/ 1455420 w 5669280"/>
              <a:gd name="connsiteY83" fmla="*/ 160020 h 5775960"/>
              <a:gd name="connsiteX84" fmla="*/ 1455420 w 5669280"/>
              <a:gd name="connsiteY84" fmla="*/ 106680 h 5775960"/>
              <a:gd name="connsiteX85" fmla="*/ 1173480 w 5669280"/>
              <a:gd name="connsiteY85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0270 w 5669280"/>
              <a:gd name="connsiteY66" fmla="*/ 1938019 h 5775960"/>
              <a:gd name="connsiteX67" fmla="*/ 2747645 w 5669280"/>
              <a:gd name="connsiteY67" fmla="*/ 1972944 h 5775960"/>
              <a:gd name="connsiteX68" fmla="*/ 2750820 w 5669280"/>
              <a:gd name="connsiteY68" fmla="*/ 1845944 h 5775960"/>
              <a:gd name="connsiteX69" fmla="*/ 3401695 w 5669280"/>
              <a:gd name="connsiteY69" fmla="*/ 1858644 h 5775960"/>
              <a:gd name="connsiteX70" fmla="*/ 3414395 w 5669280"/>
              <a:gd name="connsiteY70" fmla="*/ 1591944 h 5775960"/>
              <a:gd name="connsiteX71" fmla="*/ 3284220 w 5669280"/>
              <a:gd name="connsiteY71" fmla="*/ 1592580 h 5775960"/>
              <a:gd name="connsiteX72" fmla="*/ 3291840 w 5669280"/>
              <a:gd name="connsiteY72" fmla="*/ 1165860 h 5775960"/>
              <a:gd name="connsiteX73" fmla="*/ 2880360 w 5669280"/>
              <a:gd name="connsiteY73" fmla="*/ 1173480 h 5775960"/>
              <a:gd name="connsiteX74" fmla="*/ 2867025 w 5669280"/>
              <a:gd name="connsiteY74" fmla="*/ 1595120 h 5775960"/>
              <a:gd name="connsiteX75" fmla="*/ 2735580 w 5669280"/>
              <a:gd name="connsiteY75" fmla="*/ 1600200 h 5775960"/>
              <a:gd name="connsiteX76" fmla="*/ 2735580 w 5669280"/>
              <a:gd name="connsiteY76" fmla="*/ 99060 h 5775960"/>
              <a:gd name="connsiteX77" fmla="*/ 2346960 w 5669280"/>
              <a:gd name="connsiteY77" fmla="*/ 106680 h 5775960"/>
              <a:gd name="connsiteX78" fmla="*/ 2346960 w 5669280"/>
              <a:gd name="connsiteY78" fmla="*/ 152400 h 5775960"/>
              <a:gd name="connsiteX79" fmla="*/ 2263140 w 5669280"/>
              <a:gd name="connsiteY79" fmla="*/ 152400 h 5775960"/>
              <a:gd name="connsiteX80" fmla="*/ 2255520 w 5669280"/>
              <a:gd name="connsiteY80" fmla="*/ 106680 h 5775960"/>
              <a:gd name="connsiteX81" fmla="*/ 1554480 w 5669280"/>
              <a:gd name="connsiteY81" fmla="*/ 99060 h 5775960"/>
              <a:gd name="connsiteX82" fmla="*/ 1554480 w 5669280"/>
              <a:gd name="connsiteY82" fmla="*/ 99060 h 5775960"/>
              <a:gd name="connsiteX83" fmla="*/ 1455420 w 5669280"/>
              <a:gd name="connsiteY83" fmla="*/ 160020 h 5775960"/>
              <a:gd name="connsiteX84" fmla="*/ 1455420 w 5669280"/>
              <a:gd name="connsiteY84" fmla="*/ 106680 h 5775960"/>
              <a:gd name="connsiteX85" fmla="*/ 1173480 w 5669280"/>
              <a:gd name="connsiteY85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0270 w 5669280"/>
              <a:gd name="connsiteY66" fmla="*/ 1938019 h 5775960"/>
              <a:gd name="connsiteX67" fmla="*/ 2747645 w 5669280"/>
              <a:gd name="connsiteY67" fmla="*/ 1972944 h 5775960"/>
              <a:gd name="connsiteX68" fmla="*/ 2750820 w 5669280"/>
              <a:gd name="connsiteY68" fmla="*/ 1845944 h 5775960"/>
              <a:gd name="connsiteX69" fmla="*/ 3401695 w 5669280"/>
              <a:gd name="connsiteY69" fmla="*/ 1842769 h 5775960"/>
              <a:gd name="connsiteX70" fmla="*/ 3414395 w 5669280"/>
              <a:gd name="connsiteY70" fmla="*/ 1591944 h 5775960"/>
              <a:gd name="connsiteX71" fmla="*/ 3284220 w 5669280"/>
              <a:gd name="connsiteY71" fmla="*/ 1592580 h 5775960"/>
              <a:gd name="connsiteX72" fmla="*/ 3291840 w 5669280"/>
              <a:gd name="connsiteY72" fmla="*/ 1165860 h 5775960"/>
              <a:gd name="connsiteX73" fmla="*/ 2880360 w 5669280"/>
              <a:gd name="connsiteY73" fmla="*/ 1173480 h 5775960"/>
              <a:gd name="connsiteX74" fmla="*/ 2867025 w 5669280"/>
              <a:gd name="connsiteY74" fmla="*/ 1595120 h 5775960"/>
              <a:gd name="connsiteX75" fmla="*/ 2735580 w 5669280"/>
              <a:gd name="connsiteY75" fmla="*/ 1600200 h 5775960"/>
              <a:gd name="connsiteX76" fmla="*/ 2735580 w 5669280"/>
              <a:gd name="connsiteY76" fmla="*/ 99060 h 5775960"/>
              <a:gd name="connsiteX77" fmla="*/ 2346960 w 5669280"/>
              <a:gd name="connsiteY77" fmla="*/ 106680 h 5775960"/>
              <a:gd name="connsiteX78" fmla="*/ 2346960 w 5669280"/>
              <a:gd name="connsiteY78" fmla="*/ 152400 h 5775960"/>
              <a:gd name="connsiteX79" fmla="*/ 2263140 w 5669280"/>
              <a:gd name="connsiteY79" fmla="*/ 152400 h 5775960"/>
              <a:gd name="connsiteX80" fmla="*/ 2255520 w 5669280"/>
              <a:gd name="connsiteY80" fmla="*/ 106680 h 5775960"/>
              <a:gd name="connsiteX81" fmla="*/ 1554480 w 5669280"/>
              <a:gd name="connsiteY81" fmla="*/ 99060 h 5775960"/>
              <a:gd name="connsiteX82" fmla="*/ 1554480 w 5669280"/>
              <a:gd name="connsiteY82" fmla="*/ 99060 h 5775960"/>
              <a:gd name="connsiteX83" fmla="*/ 1455420 w 5669280"/>
              <a:gd name="connsiteY83" fmla="*/ 160020 h 5775960"/>
              <a:gd name="connsiteX84" fmla="*/ 1455420 w 5669280"/>
              <a:gd name="connsiteY84" fmla="*/ 106680 h 5775960"/>
              <a:gd name="connsiteX85" fmla="*/ 1173480 w 5669280"/>
              <a:gd name="connsiteY85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0270 w 5669280"/>
              <a:gd name="connsiteY66" fmla="*/ 1938019 h 5775960"/>
              <a:gd name="connsiteX67" fmla="*/ 2747645 w 5669280"/>
              <a:gd name="connsiteY67" fmla="*/ 1972944 h 5775960"/>
              <a:gd name="connsiteX68" fmla="*/ 2750820 w 5669280"/>
              <a:gd name="connsiteY68" fmla="*/ 1845944 h 5775960"/>
              <a:gd name="connsiteX69" fmla="*/ 3401695 w 5669280"/>
              <a:gd name="connsiteY69" fmla="*/ 1842769 h 5775960"/>
              <a:gd name="connsiteX70" fmla="*/ 3408045 w 5669280"/>
              <a:gd name="connsiteY70" fmla="*/ 1604644 h 5775960"/>
              <a:gd name="connsiteX71" fmla="*/ 3284220 w 5669280"/>
              <a:gd name="connsiteY71" fmla="*/ 1592580 h 5775960"/>
              <a:gd name="connsiteX72" fmla="*/ 3291840 w 5669280"/>
              <a:gd name="connsiteY72" fmla="*/ 1165860 h 5775960"/>
              <a:gd name="connsiteX73" fmla="*/ 2880360 w 5669280"/>
              <a:gd name="connsiteY73" fmla="*/ 1173480 h 5775960"/>
              <a:gd name="connsiteX74" fmla="*/ 2867025 w 5669280"/>
              <a:gd name="connsiteY74" fmla="*/ 1595120 h 5775960"/>
              <a:gd name="connsiteX75" fmla="*/ 2735580 w 5669280"/>
              <a:gd name="connsiteY75" fmla="*/ 1600200 h 5775960"/>
              <a:gd name="connsiteX76" fmla="*/ 2735580 w 5669280"/>
              <a:gd name="connsiteY76" fmla="*/ 99060 h 5775960"/>
              <a:gd name="connsiteX77" fmla="*/ 2346960 w 5669280"/>
              <a:gd name="connsiteY77" fmla="*/ 106680 h 5775960"/>
              <a:gd name="connsiteX78" fmla="*/ 2346960 w 5669280"/>
              <a:gd name="connsiteY78" fmla="*/ 152400 h 5775960"/>
              <a:gd name="connsiteX79" fmla="*/ 2263140 w 5669280"/>
              <a:gd name="connsiteY79" fmla="*/ 152400 h 5775960"/>
              <a:gd name="connsiteX80" fmla="*/ 2255520 w 5669280"/>
              <a:gd name="connsiteY80" fmla="*/ 106680 h 5775960"/>
              <a:gd name="connsiteX81" fmla="*/ 1554480 w 5669280"/>
              <a:gd name="connsiteY81" fmla="*/ 99060 h 5775960"/>
              <a:gd name="connsiteX82" fmla="*/ 1554480 w 5669280"/>
              <a:gd name="connsiteY82" fmla="*/ 99060 h 5775960"/>
              <a:gd name="connsiteX83" fmla="*/ 1455420 w 5669280"/>
              <a:gd name="connsiteY83" fmla="*/ 160020 h 5775960"/>
              <a:gd name="connsiteX84" fmla="*/ 1455420 w 5669280"/>
              <a:gd name="connsiteY84" fmla="*/ 106680 h 5775960"/>
              <a:gd name="connsiteX85" fmla="*/ 1173480 w 5669280"/>
              <a:gd name="connsiteY85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0270 w 5669280"/>
              <a:gd name="connsiteY66" fmla="*/ 1938019 h 5775960"/>
              <a:gd name="connsiteX67" fmla="*/ 3382645 w 5669280"/>
              <a:gd name="connsiteY67" fmla="*/ 1938019 h 5775960"/>
              <a:gd name="connsiteX68" fmla="*/ 2747645 w 5669280"/>
              <a:gd name="connsiteY68" fmla="*/ 1972944 h 5775960"/>
              <a:gd name="connsiteX69" fmla="*/ 2750820 w 5669280"/>
              <a:gd name="connsiteY69" fmla="*/ 1845944 h 5775960"/>
              <a:gd name="connsiteX70" fmla="*/ 3401695 w 5669280"/>
              <a:gd name="connsiteY70" fmla="*/ 1842769 h 5775960"/>
              <a:gd name="connsiteX71" fmla="*/ 3408045 w 5669280"/>
              <a:gd name="connsiteY71" fmla="*/ 1604644 h 5775960"/>
              <a:gd name="connsiteX72" fmla="*/ 3284220 w 5669280"/>
              <a:gd name="connsiteY72" fmla="*/ 1592580 h 5775960"/>
              <a:gd name="connsiteX73" fmla="*/ 3291840 w 5669280"/>
              <a:gd name="connsiteY73" fmla="*/ 1165860 h 5775960"/>
              <a:gd name="connsiteX74" fmla="*/ 2880360 w 5669280"/>
              <a:gd name="connsiteY74" fmla="*/ 1173480 h 5775960"/>
              <a:gd name="connsiteX75" fmla="*/ 2867025 w 5669280"/>
              <a:gd name="connsiteY75" fmla="*/ 1595120 h 5775960"/>
              <a:gd name="connsiteX76" fmla="*/ 2735580 w 5669280"/>
              <a:gd name="connsiteY76" fmla="*/ 1600200 h 5775960"/>
              <a:gd name="connsiteX77" fmla="*/ 2735580 w 5669280"/>
              <a:gd name="connsiteY77" fmla="*/ 99060 h 5775960"/>
              <a:gd name="connsiteX78" fmla="*/ 2346960 w 5669280"/>
              <a:gd name="connsiteY78" fmla="*/ 106680 h 5775960"/>
              <a:gd name="connsiteX79" fmla="*/ 2346960 w 5669280"/>
              <a:gd name="connsiteY79" fmla="*/ 152400 h 5775960"/>
              <a:gd name="connsiteX80" fmla="*/ 2263140 w 5669280"/>
              <a:gd name="connsiteY80" fmla="*/ 152400 h 5775960"/>
              <a:gd name="connsiteX81" fmla="*/ 2255520 w 5669280"/>
              <a:gd name="connsiteY81" fmla="*/ 106680 h 5775960"/>
              <a:gd name="connsiteX82" fmla="*/ 1554480 w 5669280"/>
              <a:gd name="connsiteY82" fmla="*/ 99060 h 5775960"/>
              <a:gd name="connsiteX83" fmla="*/ 1554480 w 5669280"/>
              <a:gd name="connsiteY83" fmla="*/ 99060 h 5775960"/>
              <a:gd name="connsiteX84" fmla="*/ 1455420 w 5669280"/>
              <a:gd name="connsiteY84" fmla="*/ 160020 h 5775960"/>
              <a:gd name="connsiteX85" fmla="*/ 1455420 w 5669280"/>
              <a:gd name="connsiteY85" fmla="*/ 106680 h 5775960"/>
              <a:gd name="connsiteX86" fmla="*/ 1173480 w 5669280"/>
              <a:gd name="connsiteY86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395345 w 5669280"/>
              <a:gd name="connsiteY66" fmla="*/ 2807969 h 5775960"/>
              <a:gd name="connsiteX67" fmla="*/ 3382645 w 5669280"/>
              <a:gd name="connsiteY67" fmla="*/ 1938019 h 5775960"/>
              <a:gd name="connsiteX68" fmla="*/ 2747645 w 5669280"/>
              <a:gd name="connsiteY68" fmla="*/ 1972944 h 5775960"/>
              <a:gd name="connsiteX69" fmla="*/ 2750820 w 5669280"/>
              <a:gd name="connsiteY69" fmla="*/ 1845944 h 5775960"/>
              <a:gd name="connsiteX70" fmla="*/ 3401695 w 5669280"/>
              <a:gd name="connsiteY70" fmla="*/ 1842769 h 5775960"/>
              <a:gd name="connsiteX71" fmla="*/ 3408045 w 5669280"/>
              <a:gd name="connsiteY71" fmla="*/ 1604644 h 5775960"/>
              <a:gd name="connsiteX72" fmla="*/ 3284220 w 5669280"/>
              <a:gd name="connsiteY72" fmla="*/ 1592580 h 5775960"/>
              <a:gd name="connsiteX73" fmla="*/ 3291840 w 5669280"/>
              <a:gd name="connsiteY73" fmla="*/ 1165860 h 5775960"/>
              <a:gd name="connsiteX74" fmla="*/ 2880360 w 5669280"/>
              <a:gd name="connsiteY74" fmla="*/ 1173480 h 5775960"/>
              <a:gd name="connsiteX75" fmla="*/ 2867025 w 5669280"/>
              <a:gd name="connsiteY75" fmla="*/ 1595120 h 5775960"/>
              <a:gd name="connsiteX76" fmla="*/ 2735580 w 5669280"/>
              <a:gd name="connsiteY76" fmla="*/ 1600200 h 5775960"/>
              <a:gd name="connsiteX77" fmla="*/ 2735580 w 5669280"/>
              <a:gd name="connsiteY77" fmla="*/ 99060 h 5775960"/>
              <a:gd name="connsiteX78" fmla="*/ 2346960 w 5669280"/>
              <a:gd name="connsiteY78" fmla="*/ 106680 h 5775960"/>
              <a:gd name="connsiteX79" fmla="*/ 2346960 w 5669280"/>
              <a:gd name="connsiteY79" fmla="*/ 152400 h 5775960"/>
              <a:gd name="connsiteX80" fmla="*/ 2263140 w 5669280"/>
              <a:gd name="connsiteY80" fmla="*/ 152400 h 5775960"/>
              <a:gd name="connsiteX81" fmla="*/ 2255520 w 5669280"/>
              <a:gd name="connsiteY81" fmla="*/ 106680 h 5775960"/>
              <a:gd name="connsiteX82" fmla="*/ 1554480 w 5669280"/>
              <a:gd name="connsiteY82" fmla="*/ 99060 h 5775960"/>
              <a:gd name="connsiteX83" fmla="*/ 1554480 w 5669280"/>
              <a:gd name="connsiteY83" fmla="*/ 99060 h 5775960"/>
              <a:gd name="connsiteX84" fmla="*/ 1455420 w 5669280"/>
              <a:gd name="connsiteY84" fmla="*/ 160020 h 5775960"/>
              <a:gd name="connsiteX85" fmla="*/ 1455420 w 5669280"/>
              <a:gd name="connsiteY85" fmla="*/ 106680 h 5775960"/>
              <a:gd name="connsiteX86" fmla="*/ 1173480 w 5669280"/>
              <a:gd name="connsiteY86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11220 w 5669280"/>
              <a:gd name="connsiteY66" fmla="*/ 2306319 h 5775960"/>
              <a:gd name="connsiteX67" fmla="*/ 3395345 w 5669280"/>
              <a:gd name="connsiteY67" fmla="*/ 2807969 h 5775960"/>
              <a:gd name="connsiteX68" fmla="*/ 3382645 w 5669280"/>
              <a:gd name="connsiteY68" fmla="*/ 1938019 h 5775960"/>
              <a:gd name="connsiteX69" fmla="*/ 2747645 w 5669280"/>
              <a:gd name="connsiteY69" fmla="*/ 1972944 h 5775960"/>
              <a:gd name="connsiteX70" fmla="*/ 2750820 w 5669280"/>
              <a:gd name="connsiteY70" fmla="*/ 1845944 h 5775960"/>
              <a:gd name="connsiteX71" fmla="*/ 3401695 w 5669280"/>
              <a:gd name="connsiteY71" fmla="*/ 1842769 h 5775960"/>
              <a:gd name="connsiteX72" fmla="*/ 3408045 w 5669280"/>
              <a:gd name="connsiteY72" fmla="*/ 1604644 h 5775960"/>
              <a:gd name="connsiteX73" fmla="*/ 3284220 w 5669280"/>
              <a:gd name="connsiteY73" fmla="*/ 1592580 h 5775960"/>
              <a:gd name="connsiteX74" fmla="*/ 3291840 w 5669280"/>
              <a:gd name="connsiteY74" fmla="*/ 1165860 h 5775960"/>
              <a:gd name="connsiteX75" fmla="*/ 2880360 w 5669280"/>
              <a:gd name="connsiteY75" fmla="*/ 1173480 h 5775960"/>
              <a:gd name="connsiteX76" fmla="*/ 2867025 w 5669280"/>
              <a:gd name="connsiteY76" fmla="*/ 1595120 h 5775960"/>
              <a:gd name="connsiteX77" fmla="*/ 2735580 w 5669280"/>
              <a:gd name="connsiteY77" fmla="*/ 1600200 h 5775960"/>
              <a:gd name="connsiteX78" fmla="*/ 2735580 w 5669280"/>
              <a:gd name="connsiteY78" fmla="*/ 99060 h 5775960"/>
              <a:gd name="connsiteX79" fmla="*/ 2346960 w 5669280"/>
              <a:gd name="connsiteY79" fmla="*/ 106680 h 5775960"/>
              <a:gd name="connsiteX80" fmla="*/ 2346960 w 5669280"/>
              <a:gd name="connsiteY80" fmla="*/ 152400 h 5775960"/>
              <a:gd name="connsiteX81" fmla="*/ 2263140 w 5669280"/>
              <a:gd name="connsiteY81" fmla="*/ 152400 h 5775960"/>
              <a:gd name="connsiteX82" fmla="*/ 2255520 w 5669280"/>
              <a:gd name="connsiteY82" fmla="*/ 106680 h 5775960"/>
              <a:gd name="connsiteX83" fmla="*/ 1554480 w 5669280"/>
              <a:gd name="connsiteY83" fmla="*/ 99060 h 5775960"/>
              <a:gd name="connsiteX84" fmla="*/ 1554480 w 5669280"/>
              <a:gd name="connsiteY84" fmla="*/ 99060 h 5775960"/>
              <a:gd name="connsiteX85" fmla="*/ 1455420 w 5669280"/>
              <a:gd name="connsiteY85" fmla="*/ 160020 h 5775960"/>
              <a:gd name="connsiteX86" fmla="*/ 1455420 w 5669280"/>
              <a:gd name="connsiteY86" fmla="*/ 106680 h 5775960"/>
              <a:gd name="connsiteX87" fmla="*/ 1173480 w 5669280"/>
              <a:gd name="connsiteY87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395345 w 5669280"/>
              <a:gd name="connsiteY67" fmla="*/ 2807969 h 5775960"/>
              <a:gd name="connsiteX68" fmla="*/ 3382645 w 5669280"/>
              <a:gd name="connsiteY68" fmla="*/ 1938019 h 5775960"/>
              <a:gd name="connsiteX69" fmla="*/ 2747645 w 5669280"/>
              <a:gd name="connsiteY69" fmla="*/ 1972944 h 5775960"/>
              <a:gd name="connsiteX70" fmla="*/ 2750820 w 5669280"/>
              <a:gd name="connsiteY70" fmla="*/ 1845944 h 5775960"/>
              <a:gd name="connsiteX71" fmla="*/ 3401695 w 5669280"/>
              <a:gd name="connsiteY71" fmla="*/ 1842769 h 5775960"/>
              <a:gd name="connsiteX72" fmla="*/ 3408045 w 5669280"/>
              <a:gd name="connsiteY72" fmla="*/ 1604644 h 5775960"/>
              <a:gd name="connsiteX73" fmla="*/ 3284220 w 5669280"/>
              <a:gd name="connsiteY73" fmla="*/ 1592580 h 5775960"/>
              <a:gd name="connsiteX74" fmla="*/ 3291840 w 5669280"/>
              <a:gd name="connsiteY74" fmla="*/ 1165860 h 5775960"/>
              <a:gd name="connsiteX75" fmla="*/ 2880360 w 5669280"/>
              <a:gd name="connsiteY75" fmla="*/ 1173480 h 5775960"/>
              <a:gd name="connsiteX76" fmla="*/ 2867025 w 5669280"/>
              <a:gd name="connsiteY76" fmla="*/ 1595120 h 5775960"/>
              <a:gd name="connsiteX77" fmla="*/ 2735580 w 5669280"/>
              <a:gd name="connsiteY77" fmla="*/ 1600200 h 5775960"/>
              <a:gd name="connsiteX78" fmla="*/ 2735580 w 5669280"/>
              <a:gd name="connsiteY78" fmla="*/ 99060 h 5775960"/>
              <a:gd name="connsiteX79" fmla="*/ 2346960 w 5669280"/>
              <a:gd name="connsiteY79" fmla="*/ 106680 h 5775960"/>
              <a:gd name="connsiteX80" fmla="*/ 2346960 w 5669280"/>
              <a:gd name="connsiteY80" fmla="*/ 152400 h 5775960"/>
              <a:gd name="connsiteX81" fmla="*/ 2263140 w 5669280"/>
              <a:gd name="connsiteY81" fmla="*/ 152400 h 5775960"/>
              <a:gd name="connsiteX82" fmla="*/ 2255520 w 5669280"/>
              <a:gd name="connsiteY82" fmla="*/ 106680 h 5775960"/>
              <a:gd name="connsiteX83" fmla="*/ 1554480 w 5669280"/>
              <a:gd name="connsiteY83" fmla="*/ 99060 h 5775960"/>
              <a:gd name="connsiteX84" fmla="*/ 1554480 w 5669280"/>
              <a:gd name="connsiteY84" fmla="*/ 99060 h 5775960"/>
              <a:gd name="connsiteX85" fmla="*/ 1455420 w 5669280"/>
              <a:gd name="connsiteY85" fmla="*/ 160020 h 5775960"/>
              <a:gd name="connsiteX86" fmla="*/ 1455420 w 5669280"/>
              <a:gd name="connsiteY86" fmla="*/ 106680 h 5775960"/>
              <a:gd name="connsiteX87" fmla="*/ 1173480 w 5669280"/>
              <a:gd name="connsiteY87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427095 w 5669280"/>
              <a:gd name="connsiteY67" fmla="*/ 2030094 h 5775960"/>
              <a:gd name="connsiteX68" fmla="*/ 3395345 w 5669280"/>
              <a:gd name="connsiteY68" fmla="*/ 2807969 h 5775960"/>
              <a:gd name="connsiteX69" fmla="*/ 3382645 w 5669280"/>
              <a:gd name="connsiteY69" fmla="*/ 1938019 h 5775960"/>
              <a:gd name="connsiteX70" fmla="*/ 2747645 w 5669280"/>
              <a:gd name="connsiteY70" fmla="*/ 1972944 h 5775960"/>
              <a:gd name="connsiteX71" fmla="*/ 2750820 w 5669280"/>
              <a:gd name="connsiteY71" fmla="*/ 1845944 h 5775960"/>
              <a:gd name="connsiteX72" fmla="*/ 3401695 w 5669280"/>
              <a:gd name="connsiteY72" fmla="*/ 1842769 h 5775960"/>
              <a:gd name="connsiteX73" fmla="*/ 3408045 w 5669280"/>
              <a:gd name="connsiteY73" fmla="*/ 1604644 h 5775960"/>
              <a:gd name="connsiteX74" fmla="*/ 3284220 w 5669280"/>
              <a:gd name="connsiteY74" fmla="*/ 1592580 h 5775960"/>
              <a:gd name="connsiteX75" fmla="*/ 3291840 w 5669280"/>
              <a:gd name="connsiteY75" fmla="*/ 1165860 h 5775960"/>
              <a:gd name="connsiteX76" fmla="*/ 2880360 w 5669280"/>
              <a:gd name="connsiteY76" fmla="*/ 1173480 h 5775960"/>
              <a:gd name="connsiteX77" fmla="*/ 2867025 w 5669280"/>
              <a:gd name="connsiteY77" fmla="*/ 1595120 h 5775960"/>
              <a:gd name="connsiteX78" fmla="*/ 2735580 w 5669280"/>
              <a:gd name="connsiteY78" fmla="*/ 1600200 h 5775960"/>
              <a:gd name="connsiteX79" fmla="*/ 2735580 w 5669280"/>
              <a:gd name="connsiteY79" fmla="*/ 99060 h 5775960"/>
              <a:gd name="connsiteX80" fmla="*/ 2346960 w 5669280"/>
              <a:gd name="connsiteY80" fmla="*/ 106680 h 5775960"/>
              <a:gd name="connsiteX81" fmla="*/ 2346960 w 5669280"/>
              <a:gd name="connsiteY81" fmla="*/ 152400 h 5775960"/>
              <a:gd name="connsiteX82" fmla="*/ 2263140 w 5669280"/>
              <a:gd name="connsiteY82" fmla="*/ 152400 h 5775960"/>
              <a:gd name="connsiteX83" fmla="*/ 2255520 w 5669280"/>
              <a:gd name="connsiteY83" fmla="*/ 106680 h 5775960"/>
              <a:gd name="connsiteX84" fmla="*/ 1554480 w 5669280"/>
              <a:gd name="connsiteY84" fmla="*/ 99060 h 5775960"/>
              <a:gd name="connsiteX85" fmla="*/ 1554480 w 5669280"/>
              <a:gd name="connsiteY85" fmla="*/ 99060 h 5775960"/>
              <a:gd name="connsiteX86" fmla="*/ 1455420 w 5669280"/>
              <a:gd name="connsiteY86" fmla="*/ 160020 h 5775960"/>
              <a:gd name="connsiteX87" fmla="*/ 1455420 w 5669280"/>
              <a:gd name="connsiteY87" fmla="*/ 106680 h 5775960"/>
              <a:gd name="connsiteX88" fmla="*/ 1173480 w 5669280"/>
              <a:gd name="connsiteY88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871595 w 5669280"/>
              <a:gd name="connsiteY67" fmla="*/ 1842769 h 5775960"/>
              <a:gd name="connsiteX68" fmla="*/ 3395345 w 5669280"/>
              <a:gd name="connsiteY68" fmla="*/ 2807969 h 5775960"/>
              <a:gd name="connsiteX69" fmla="*/ 3382645 w 5669280"/>
              <a:gd name="connsiteY69" fmla="*/ 1938019 h 5775960"/>
              <a:gd name="connsiteX70" fmla="*/ 2747645 w 5669280"/>
              <a:gd name="connsiteY70" fmla="*/ 1972944 h 5775960"/>
              <a:gd name="connsiteX71" fmla="*/ 2750820 w 5669280"/>
              <a:gd name="connsiteY71" fmla="*/ 1845944 h 5775960"/>
              <a:gd name="connsiteX72" fmla="*/ 3401695 w 5669280"/>
              <a:gd name="connsiteY72" fmla="*/ 1842769 h 5775960"/>
              <a:gd name="connsiteX73" fmla="*/ 3408045 w 5669280"/>
              <a:gd name="connsiteY73" fmla="*/ 1604644 h 5775960"/>
              <a:gd name="connsiteX74" fmla="*/ 3284220 w 5669280"/>
              <a:gd name="connsiteY74" fmla="*/ 1592580 h 5775960"/>
              <a:gd name="connsiteX75" fmla="*/ 3291840 w 5669280"/>
              <a:gd name="connsiteY75" fmla="*/ 1165860 h 5775960"/>
              <a:gd name="connsiteX76" fmla="*/ 2880360 w 5669280"/>
              <a:gd name="connsiteY76" fmla="*/ 1173480 h 5775960"/>
              <a:gd name="connsiteX77" fmla="*/ 2867025 w 5669280"/>
              <a:gd name="connsiteY77" fmla="*/ 1595120 h 5775960"/>
              <a:gd name="connsiteX78" fmla="*/ 2735580 w 5669280"/>
              <a:gd name="connsiteY78" fmla="*/ 1600200 h 5775960"/>
              <a:gd name="connsiteX79" fmla="*/ 2735580 w 5669280"/>
              <a:gd name="connsiteY79" fmla="*/ 99060 h 5775960"/>
              <a:gd name="connsiteX80" fmla="*/ 2346960 w 5669280"/>
              <a:gd name="connsiteY80" fmla="*/ 106680 h 5775960"/>
              <a:gd name="connsiteX81" fmla="*/ 2346960 w 5669280"/>
              <a:gd name="connsiteY81" fmla="*/ 152400 h 5775960"/>
              <a:gd name="connsiteX82" fmla="*/ 2263140 w 5669280"/>
              <a:gd name="connsiteY82" fmla="*/ 152400 h 5775960"/>
              <a:gd name="connsiteX83" fmla="*/ 2255520 w 5669280"/>
              <a:gd name="connsiteY83" fmla="*/ 106680 h 5775960"/>
              <a:gd name="connsiteX84" fmla="*/ 1554480 w 5669280"/>
              <a:gd name="connsiteY84" fmla="*/ 99060 h 5775960"/>
              <a:gd name="connsiteX85" fmla="*/ 1554480 w 5669280"/>
              <a:gd name="connsiteY85" fmla="*/ 99060 h 5775960"/>
              <a:gd name="connsiteX86" fmla="*/ 1455420 w 5669280"/>
              <a:gd name="connsiteY86" fmla="*/ 160020 h 5775960"/>
              <a:gd name="connsiteX87" fmla="*/ 1455420 w 5669280"/>
              <a:gd name="connsiteY87" fmla="*/ 106680 h 5775960"/>
              <a:gd name="connsiteX88" fmla="*/ 1173480 w 5669280"/>
              <a:gd name="connsiteY88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871595 w 5669280"/>
              <a:gd name="connsiteY67" fmla="*/ 1842769 h 5775960"/>
              <a:gd name="connsiteX68" fmla="*/ 3627120 w 5669280"/>
              <a:gd name="connsiteY68" fmla="*/ 2344419 h 5775960"/>
              <a:gd name="connsiteX69" fmla="*/ 3395345 w 5669280"/>
              <a:gd name="connsiteY69" fmla="*/ 2807969 h 5775960"/>
              <a:gd name="connsiteX70" fmla="*/ 3382645 w 5669280"/>
              <a:gd name="connsiteY70" fmla="*/ 1938019 h 5775960"/>
              <a:gd name="connsiteX71" fmla="*/ 2747645 w 5669280"/>
              <a:gd name="connsiteY71" fmla="*/ 1972944 h 5775960"/>
              <a:gd name="connsiteX72" fmla="*/ 2750820 w 5669280"/>
              <a:gd name="connsiteY72" fmla="*/ 1845944 h 5775960"/>
              <a:gd name="connsiteX73" fmla="*/ 3401695 w 5669280"/>
              <a:gd name="connsiteY73" fmla="*/ 1842769 h 5775960"/>
              <a:gd name="connsiteX74" fmla="*/ 3408045 w 5669280"/>
              <a:gd name="connsiteY74" fmla="*/ 1604644 h 5775960"/>
              <a:gd name="connsiteX75" fmla="*/ 3284220 w 5669280"/>
              <a:gd name="connsiteY75" fmla="*/ 1592580 h 5775960"/>
              <a:gd name="connsiteX76" fmla="*/ 3291840 w 5669280"/>
              <a:gd name="connsiteY76" fmla="*/ 1165860 h 5775960"/>
              <a:gd name="connsiteX77" fmla="*/ 2880360 w 5669280"/>
              <a:gd name="connsiteY77" fmla="*/ 1173480 h 5775960"/>
              <a:gd name="connsiteX78" fmla="*/ 2867025 w 5669280"/>
              <a:gd name="connsiteY78" fmla="*/ 1595120 h 5775960"/>
              <a:gd name="connsiteX79" fmla="*/ 2735580 w 5669280"/>
              <a:gd name="connsiteY79" fmla="*/ 1600200 h 5775960"/>
              <a:gd name="connsiteX80" fmla="*/ 2735580 w 5669280"/>
              <a:gd name="connsiteY80" fmla="*/ 99060 h 5775960"/>
              <a:gd name="connsiteX81" fmla="*/ 2346960 w 5669280"/>
              <a:gd name="connsiteY81" fmla="*/ 106680 h 5775960"/>
              <a:gd name="connsiteX82" fmla="*/ 2346960 w 5669280"/>
              <a:gd name="connsiteY82" fmla="*/ 152400 h 5775960"/>
              <a:gd name="connsiteX83" fmla="*/ 2263140 w 5669280"/>
              <a:gd name="connsiteY83" fmla="*/ 152400 h 5775960"/>
              <a:gd name="connsiteX84" fmla="*/ 2255520 w 5669280"/>
              <a:gd name="connsiteY84" fmla="*/ 106680 h 5775960"/>
              <a:gd name="connsiteX85" fmla="*/ 1554480 w 5669280"/>
              <a:gd name="connsiteY85" fmla="*/ 99060 h 5775960"/>
              <a:gd name="connsiteX86" fmla="*/ 1554480 w 5669280"/>
              <a:gd name="connsiteY86" fmla="*/ 99060 h 5775960"/>
              <a:gd name="connsiteX87" fmla="*/ 1455420 w 5669280"/>
              <a:gd name="connsiteY87" fmla="*/ 160020 h 5775960"/>
              <a:gd name="connsiteX88" fmla="*/ 1455420 w 5669280"/>
              <a:gd name="connsiteY88" fmla="*/ 106680 h 5775960"/>
              <a:gd name="connsiteX89" fmla="*/ 1173480 w 5669280"/>
              <a:gd name="connsiteY89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871595 w 5669280"/>
              <a:gd name="connsiteY67" fmla="*/ 1842769 h 5775960"/>
              <a:gd name="connsiteX68" fmla="*/ 3906520 w 5669280"/>
              <a:gd name="connsiteY68" fmla="*/ 2884169 h 5775960"/>
              <a:gd name="connsiteX69" fmla="*/ 3395345 w 5669280"/>
              <a:gd name="connsiteY69" fmla="*/ 2807969 h 5775960"/>
              <a:gd name="connsiteX70" fmla="*/ 3382645 w 5669280"/>
              <a:gd name="connsiteY70" fmla="*/ 1938019 h 5775960"/>
              <a:gd name="connsiteX71" fmla="*/ 2747645 w 5669280"/>
              <a:gd name="connsiteY71" fmla="*/ 1972944 h 5775960"/>
              <a:gd name="connsiteX72" fmla="*/ 2750820 w 5669280"/>
              <a:gd name="connsiteY72" fmla="*/ 1845944 h 5775960"/>
              <a:gd name="connsiteX73" fmla="*/ 3401695 w 5669280"/>
              <a:gd name="connsiteY73" fmla="*/ 1842769 h 5775960"/>
              <a:gd name="connsiteX74" fmla="*/ 3408045 w 5669280"/>
              <a:gd name="connsiteY74" fmla="*/ 1604644 h 5775960"/>
              <a:gd name="connsiteX75" fmla="*/ 3284220 w 5669280"/>
              <a:gd name="connsiteY75" fmla="*/ 1592580 h 5775960"/>
              <a:gd name="connsiteX76" fmla="*/ 3291840 w 5669280"/>
              <a:gd name="connsiteY76" fmla="*/ 1165860 h 5775960"/>
              <a:gd name="connsiteX77" fmla="*/ 2880360 w 5669280"/>
              <a:gd name="connsiteY77" fmla="*/ 1173480 h 5775960"/>
              <a:gd name="connsiteX78" fmla="*/ 2867025 w 5669280"/>
              <a:gd name="connsiteY78" fmla="*/ 1595120 h 5775960"/>
              <a:gd name="connsiteX79" fmla="*/ 2735580 w 5669280"/>
              <a:gd name="connsiteY79" fmla="*/ 1600200 h 5775960"/>
              <a:gd name="connsiteX80" fmla="*/ 2735580 w 5669280"/>
              <a:gd name="connsiteY80" fmla="*/ 99060 h 5775960"/>
              <a:gd name="connsiteX81" fmla="*/ 2346960 w 5669280"/>
              <a:gd name="connsiteY81" fmla="*/ 106680 h 5775960"/>
              <a:gd name="connsiteX82" fmla="*/ 2346960 w 5669280"/>
              <a:gd name="connsiteY82" fmla="*/ 152400 h 5775960"/>
              <a:gd name="connsiteX83" fmla="*/ 2263140 w 5669280"/>
              <a:gd name="connsiteY83" fmla="*/ 152400 h 5775960"/>
              <a:gd name="connsiteX84" fmla="*/ 2255520 w 5669280"/>
              <a:gd name="connsiteY84" fmla="*/ 106680 h 5775960"/>
              <a:gd name="connsiteX85" fmla="*/ 1554480 w 5669280"/>
              <a:gd name="connsiteY85" fmla="*/ 99060 h 5775960"/>
              <a:gd name="connsiteX86" fmla="*/ 1554480 w 5669280"/>
              <a:gd name="connsiteY86" fmla="*/ 99060 h 5775960"/>
              <a:gd name="connsiteX87" fmla="*/ 1455420 w 5669280"/>
              <a:gd name="connsiteY87" fmla="*/ 160020 h 5775960"/>
              <a:gd name="connsiteX88" fmla="*/ 1455420 w 5669280"/>
              <a:gd name="connsiteY88" fmla="*/ 106680 h 5775960"/>
              <a:gd name="connsiteX89" fmla="*/ 1173480 w 5669280"/>
              <a:gd name="connsiteY89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912870 w 5669280"/>
              <a:gd name="connsiteY67" fmla="*/ 1842769 h 5775960"/>
              <a:gd name="connsiteX68" fmla="*/ 3906520 w 5669280"/>
              <a:gd name="connsiteY68" fmla="*/ 2884169 h 5775960"/>
              <a:gd name="connsiteX69" fmla="*/ 3395345 w 5669280"/>
              <a:gd name="connsiteY69" fmla="*/ 2807969 h 5775960"/>
              <a:gd name="connsiteX70" fmla="*/ 3382645 w 5669280"/>
              <a:gd name="connsiteY70" fmla="*/ 1938019 h 5775960"/>
              <a:gd name="connsiteX71" fmla="*/ 2747645 w 5669280"/>
              <a:gd name="connsiteY71" fmla="*/ 1972944 h 5775960"/>
              <a:gd name="connsiteX72" fmla="*/ 2750820 w 5669280"/>
              <a:gd name="connsiteY72" fmla="*/ 1845944 h 5775960"/>
              <a:gd name="connsiteX73" fmla="*/ 3401695 w 5669280"/>
              <a:gd name="connsiteY73" fmla="*/ 1842769 h 5775960"/>
              <a:gd name="connsiteX74" fmla="*/ 3408045 w 5669280"/>
              <a:gd name="connsiteY74" fmla="*/ 1604644 h 5775960"/>
              <a:gd name="connsiteX75" fmla="*/ 3284220 w 5669280"/>
              <a:gd name="connsiteY75" fmla="*/ 1592580 h 5775960"/>
              <a:gd name="connsiteX76" fmla="*/ 3291840 w 5669280"/>
              <a:gd name="connsiteY76" fmla="*/ 1165860 h 5775960"/>
              <a:gd name="connsiteX77" fmla="*/ 2880360 w 5669280"/>
              <a:gd name="connsiteY77" fmla="*/ 1173480 h 5775960"/>
              <a:gd name="connsiteX78" fmla="*/ 2867025 w 5669280"/>
              <a:gd name="connsiteY78" fmla="*/ 1595120 h 5775960"/>
              <a:gd name="connsiteX79" fmla="*/ 2735580 w 5669280"/>
              <a:gd name="connsiteY79" fmla="*/ 1600200 h 5775960"/>
              <a:gd name="connsiteX80" fmla="*/ 2735580 w 5669280"/>
              <a:gd name="connsiteY80" fmla="*/ 99060 h 5775960"/>
              <a:gd name="connsiteX81" fmla="*/ 2346960 w 5669280"/>
              <a:gd name="connsiteY81" fmla="*/ 106680 h 5775960"/>
              <a:gd name="connsiteX82" fmla="*/ 2346960 w 5669280"/>
              <a:gd name="connsiteY82" fmla="*/ 152400 h 5775960"/>
              <a:gd name="connsiteX83" fmla="*/ 2263140 w 5669280"/>
              <a:gd name="connsiteY83" fmla="*/ 152400 h 5775960"/>
              <a:gd name="connsiteX84" fmla="*/ 2255520 w 5669280"/>
              <a:gd name="connsiteY84" fmla="*/ 106680 h 5775960"/>
              <a:gd name="connsiteX85" fmla="*/ 1554480 w 5669280"/>
              <a:gd name="connsiteY85" fmla="*/ 99060 h 5775960"/>
              <a:gd name="connsiteX86" fmla="*/ 1554480 w 5669280"/>
              <a:gd name="connsiteY86" fmla="*/ 99060 h 5775960"/>
              <a:gd name="connsiteX87" fmla="*/ 1455420 w 5669280"/>
              <a:gd name="connsiteY87" fmla="*/ 160020 h 5775960"/>
              <a:gd name="connsiteX88" fmla="*/ 1455420 w 5669280"/>
              <a:gd name="connsiteY88" fmla="*/ 106680 h 5775960"/>
              <a:gd name="connsiteX89" fmla="*/ 1173480 w 5669280"/>
              <a:gd name="connsiteY89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912870 w 5669280"/>
              <a:gd name="connsiteY67" fmla="*/ 1842769 h 5775960"/>
              <a:gd name="connsiteX68" fmla="*/ 3925570 w 5669280"/>
              <a:gd name="connsiteY68" fmla="*/ 2938144 h 5775960"/>
              <a:gd name="connsiteX69" fmla="*/ 3395345 w 5669280"/>
              <a:gd name="connsiteY69" fmla="*/ 2807969 h 5775960"/>
              <a:gd name="connsiteX70" fmla="*/ 3382645 w 5669280"/>
              <a:gd name="connsiteY70" fmla="*/ 1938019 h 5775960"/>
              <a:gd name="connsiteX71" fmla="*/ 2747645 w 5669280"/>
              <a:gd name="connsiteY71" fmla="*/ 1972944 h 5775960"/>
              <a:gd name="connsiteX72" fmla="*/ 2750820 w 5669280"/>
              <a:gd name="connsiteY72" fmla="*/ 1845944 h 5775960"/>
              <a:gd name="connsiteX73" fmla="*/ 3401695 w 5669280"/>
              <a:gd name="connsiteY73" fmla="*/ 1842769 h 5775960"/>
              <a:gd name="connsiteX74" fmla="*/ 3408045 w 5669280"/>
              <a:gd name="connsiteY74" fmla="*/ 1604644 h 5775960"/>
              <a:gd name="connsiteX75" fmla="*/ 3284220 w 5669280"/>
              <a:gd name="connsiteY75" fmla="*/ 1592580 h 5775960"/>
              <a:gd name="connsiteX76" fmla="*/ 3291840 w 5669280"/>
              <a:gd name="connsiteY76" fmla="*/ 1165860 h 5775960"/>
              <a:gd name="connsiteX77" fmla="*/ 2880360 w 5669280"/>
              <a:gd name="connsiteY77" fmla="*/ 1173480 h 5775960"/>
              <a:gd name="connsiteX78" fmla="*/ 2867025 w 5669280"/>
              <a:gd name="connsiteY78" fmla="*/ 1595120 h 5775960"/>
              <a:gd name="connsiteX79" fmla="*/ 2735580 w 5669280"/>
              <a:gd name="connsiteY79" fmla="*/ 1600200 h 5775960"/>
              <a:gd name="connsiteX80" fmla="*/ 2735580 w 5669280"/>
              <a:gd name="connsiteY80" fmla="*/ 99060 h 5775960"/>
              <a:gd name="connsiteX81" fmla="*/ 2346960 w 5669280"/>
              <a:gd name="connsiteY81" fmla="*/ 106680 h 5775960"/>
              <a:gd name="connsiteX82" fmla="*/ 2346960 w 5669280"/>
              <a:gd name="connsiteY82" fmla="*/ 152400 h 5775960"/>
              <a:gd name="connsiteX83" fmla="*/ 2263140 w 5669280"/>
              <a:gd name="connsiteY83" fmla="*/ 152400 h 5775960"/>
              <a:gd name="connsiteX84" fmla="*/ 2255520 w 5669280"/>
              <a:gd name="connsiteY84" fmla="*/ 106680 h 5775960"/>
              <a:gd name="connsiteX85" fmla="*/ 1554480 w 5669280"/>
              <a:gd name="connsiteY85" fmla="*/ 99060 h 5775960"/>
              <a:gd name="connsiteX86" fmla="*/ 1554480 w 5669280"/>
              <a:gd name="connsiteY86" fmla="*/ 99060 h 5775960"/>
              <a:gd name="connsiteX87" fmla="*/ 1455420 w 5669280"/>
              <a:gd name="connsiteY87" fmla="*/ 160020 h 5775960"/>
              <a:gd name="connsiteX88" fmla="*/ 1455420 w 5669280"/>
              <a:gd name="connsiteY88" fmla="*/ 106680 h 5775960"/>
              <a:gd name="connsiteX89" fmla="*/ 1173480 w 5669280"/>
              <a:gd name="connsiteY89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912870 w 5669280"/>
              <a:gd name="connsiteY67" fmla="*/ 1842769 h 5775960"/>
              <a:gd name="connsiteX68" fmla="*/ 3925570 w 5669280"/>
              <a:gd name="connsiteY68" fmla="*/ 2938144 h 5775960"/>
              <a:gd name="connsiteX69" fmla="*/ 3373120 w 5669280"/>
              <a:gd name="connsiteY69" fmla="*/ 2928619 h 5775960"/>
              <a:gd name="connsiteX70" fmla="*/ 3382645 w 5669280"/>
              <a:gd name="connsiteY70" fmla="*/ 1938019 h 5775960"/>
              <a:gd name="connsiteX71" fmla="*/ 2747645 w 5669280"/>
              <a:gd name="connsiteY71" fmla="*/ 1972944 h 5775960"/>
              <a:gd name="connsiteX72" fmla="*/ 2750820 w 5669280"/>
              <a:gd name="connsiteY72" fmla="*/ 1845944 h 5775960"/>
              <a:gd name="connsiteX73" fmla="*/ 3401695 w 5669280"/>
              <a:gd name="connsiteY73" fmla="*/ 1842769 h 5775960"/>
              <a:gd name="connsiteX74" fmla="*/ 3408045 w 5669280"/>
              <a:gd name="connsiteY74" fmla="*/ 1604644 h 5775960"/>
              <a:gd name="connsiteX75" fmla="*/ 3284220 w 5669280"/>
              <a:gd name="connsiteY75" fmla="*/ 1592580 h 5775960"/>
              <a:gd name="connsiteX76" fmla="*/ 3291840 w 5669280"/>
              <a:gd name="connsiteY76" fmla="*/ 1165860 h 5775960"/>
              <a:gd name="connsiteX77" fmla="*/ 2880360 w 5669280"/>
              <a:gd name="connsiteY77" fmla="*/ 1173480 h 5775960"/>
              <a:gd name="connsiteX78" fmla="*/ 2867025 w 5669280"/>
              <a:gd name="connsiteY78" fmla="*/ 1595120 h 5775960"/>
              <a:gd name="connsiteX79" fmla="*/ 2735580 w 5669280"/>
              <a:gd name="connsiteY79" fmla="*/ 1600200 h 5775960"/>
              <a:gd name="connsiteX80" fmla="*/ 2735580 w 5669280"/>
              <a:gd name="connsiteY80" fmla="*/ 99060 h 5775960"/>
              <a:gd name="connsiteX81" fmla="*/ 2346960 w 5669280"/>
              <a:gd name="connsiteY81" fmla="*/ 106680 h 5775960"/>
              <a:gd name="connsiteX82" fmla="*/ 2346960 w 5669280"/>
              <a:gd name="connsiteY82" fmla="*/ 152400 h 5775960"/>
              <a:gd name="connsiteX83" fmla="*/ 2263140 w 5669280"/>
              <a:gd name="connsiteY83" fmla="*/ 152400 h 5775960"/>
              <a:gd name="connsiteX84" fmla="*/ 2255520 w 5669280"/>
              <a:gd name="connsiteY84" fmla="*/ 106680 h 5775960"/>
              <a:gd name="connsiteX85" fmla="*/ 1554480 w 5669280"/>
              <a:gd name="connsiteY85" fmla="*/ 99060 h 5775960"/>
              <a:gd name="connsiteX86" fmla="*/ 1554480 w 5669280"/>
              <a:gd name="connsiteY86" fmla="*/ 99060 h 5775960"/>
              <a:gd name="connsiteX87" fmla="*/ 1455420 w 5669280"/>
              <a:gd name="connsiteY87" fmla="*/ 160020 h 5775960"/>
              <a:gd name="connsiteX88" fmla="*/ 1455420 w 5669280"/>
              <a:gd name="connsiteY88" fmla="*/ 106680 h 5775960"/>
              <a:gd name="connsiteX89" fmla="*/ 1173480 w 5669280"/>
              <a:gd name="connsiteY89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912870 w 5669280"/>
              <a:gd name="connsiteY67" fmla="*/ 1842769 h 5775960"/>
              <a:gd name="connsiteX68" fmla="*/ 3925570 w 5669280"/>
              <a:gd name="connsiteY68" fmla="*/ 2938144 h 5775960"/>
              <a:gd name="connsiteX69" fmla="*/ 3373120 w 5669280"/>
              <a:gd name="connsiteY69" fmla="*/ 2928619 h 5775960"/>
              <a:gd name="connsiteX70" fmla="*/ 3376295 w 5669280"/>
              <a:gd name="connsiteY70" fmla="*/ 2785744 h 5775960"/>
              <a:gd name="connsiteX71" fmla="*/ 3382645 w 5669280"/>
              <a:gd name="connsiteY71" fmla="*/ 1938019 h 5775960"/>
              <a:gd name="connsiteX72" fmla="*/ 2747645 w 5669280"/>
              <a:gd name="connsiteY72" fmla="*/ 1972944 h 5775960"/>
              <a:gd name="connsiteX73" fmla="*/ 2750820 w 5669280"/>
              <a:gd name="connsiteY73" fmla="*/ 1845944 h 5775960"/>
              <a:gd name="connsiteX74" fmla="*/ 3401695 w 5669280"/>
              <a:gd name="connsiteY74" fmla="*/ 1842769 h 5775960"/>
              <a:gd name="connsiteX75" fmla="*/ 3408045 w 5669280"/>
              <a:gd name="connsiteY75" fmla="*/ 1604644 h 5775960"/>
              <a:gd name="connsiteX76" fmla="*/ 3284220 w 5669280"/>
              <a:gd name="connsiteY76" fmla="*/ 1592580 h 5775960"/>
              <a:gd name="connsiteX77" fmla="*/ 3291840 w 5669280"/>
              <a:gd name="connsiteY77" fmla="*/ 1165860 h 5775960"/>
              <a:gd name="connsiteX78" fmla="*/ 2880360 w 5669280"/>
              <a:gd name="connsiteY78" fmla="*/ 1173480 h 5775960"/>
              <a:gd name="connsiteX79" fmla="*/ 2867025 w 5669280"/>
              <a:gd name="connsiteY79" fmla="*/ 1595120 h 5775960"/>
              <a:gd name="connsiteX80" fmla="*/ 2735580 w 5669280"/>
              <a:gd name="connsiteY80" fmla="*/ 1600200 h 5775960"/>
              <a:gd name="connsiteX81" fmla="*/ 2735580 w 5669280"/>
              <a:gd name="connsiteY81" fmla="*/ 99060 h 5775960"/>
              <a:gd name="connsiteX82" fmla="*/ 2346960 w 5669280"/>
              <a:gd name="connsiteY82" fmla="*/ 106680 h 5775960"/>
              <a:gd name="connsiteX83" fmla="*/ 2346960 w 5669280"/>
              <a:gd name="connsiteY83" fmla="*/ 152400 h 5775960"/>
              <a:gd name="connsiteX84" fmla="*/ 2263140 w 5669280"/>
              <a:gd name="connsiteY84" fmla="*/ 152400 h 5775960"/>
              <a:gd name="connsiteX85" fmla="*/ 2255520 w 5669280"/>
              <a:gd name="connsiteY85" fmla="*/ 106680 h 5775960"/>
              <a:gd name="connsiteX86" fmla="*/ 1554480 w 5669280"/>
              <a:gd name="connsiteY86" fmla="*/ 99060 h 5775960"/>
              <a:gd name="connsiteX87" fmla="*/ 1554480 w 5669280"/>
              <a:gd name="connsiteY87" fmla="*/ 99060 h 5775960"/>
              <a:gd name="connsiteX88" fmla="*/ 1455420 w 5669280"/>
              <a:gd name="connsiteY88" fmla="*/ 160020 h 5775960"/>
              <a:gd name="connsiteX89" fmla="*/ 1455420 w 5669280"/>
              <a:gd name="connsiteY89" fmla="*/ 106680 h 5775960"/>
              <a:gd name="connsiteX90" fmla="*/ 1173480 w 5669280"/>
              <a:gd name="connsiteY90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912870 w 5669280"/>
              <a:gd name="connsiteY67" fmla="*/ 1842769 h 5775960"/>
              <a:gd name="connsiteX68" fmla="*/ 3925570 w 5669280"/>
              <a:gd name="connsiteY68" fmla="*/ 2938144 h 5775960"/>
              <a:gd name="connsiteX69" fmla="*/ 3373120 w 5669280"/>
              <a:gd name="connsiteY69" fmla="*/ 2928619 h 5775960"/>
              <a:gd name="connsiteX70" fmla="*/ 3373120 w 5669280"/>
              <a:gd name="connsiteY70" fmla="*/ 2814319 h 5775960"/>
              <a:gd name="connsiteX71" fmla="*/ 3376295 w 5669280"/>
              <a:gd name="connsiteY71" fmla="*/ 2785744 h 5775960"/>
              <a:gd name="connsiteX72" fmla="*/ 3382645 w 5669280"/>
              <a:gd name="connsiteY72" fmla="*/ 1938019 h 5775960"/>
              <a:gd name="connsiteX73" fmla="*/ 2747645 w 5669280"/>
              <a:gd name="connsiteY73" fmla="*/ 1972944 h 5775960"/>
              <a:gd name="connsiteX74" fmla="*/ 2750820 w 5669280"/>
              <a:gd name="connsiteY74" fmla="*/ 1845944 h 5775960"/>
              <a:gd name="connsiteX75" fmla="*/ 3401695 w 5669280"/>
              <a:gd name="connsiteY75" fmla="*/ 1842769 h 5775960"/>
              <a:gd name="connsiteX76" fmla="*/ 3408045 w 5669280"/>
              <a:gd name="connsiteY76" fmla="*/ 1604644 h 5775960"/>
              <a:gd name="connsiteX77" fmla="*/ 3284220 w 5669280"/>
              <a:gd name="connsiteY77" fmla="*/ 1592580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912870 w 5669280"/>
              <a:gd name="connsiteY67" fmla="*/ 1842769 h 5775960"/>
              <a:gd name="connsiteX68" fmla="*/ 3925570 w 5669280"/>
              <a:gd name="connsiteY68" fmla="*/ 2938144 h 5775960"/>
              <a:gd name="connsiteX69" fmla="*/ 3373120 w 5669280"/>
              <a:gd name="connsiteY69" fmla="*/ 2928619 h 5775960"/>
              <a:gd name="connsiteX70" fmla="*/ 2741295 w 5669280"/>
              <a:gd name="connsiteY70" fmla="*/ 2817494 h 5775960"/>
              <a:gd name="connsiteX71" fmla="*/ 3376295 w 5669280"/>
              <a:gd name="connsiteY71" fmla="*/ 2785744 h 5775960"/>
              <a:gd name="connsiteX72" fmla="*/ 3382645 w 5669280"/>
              <a:gd name="connsiteY72" fmla="*/ 1938019 h 5775960"/>
              <a:gd name="connsiteX73" fmla="*/ 2747645 w 5669280"/>
              <a:gd name="connsiteY73" fmla="*/ 1972944 h 5775960"/>
              <a:gd name="connsiteX74" fmla="*/ 2750820 w 5669280"/>
              <a:gd name="connsiteY74" fmla="*/ 1845944 h 5775960"/>
              <a:gd name="connsiteX75" fmla="*/ 3401695 w 5669280"/>
              <a:gd name="connsiteY75" fmla="*/ 1842769 h 5775960"/>
              <a:gd name="connsiteX76" fmla="*/ 3408045 w 5669280"/>
              <a:gd name="connsiteY76" fmla="*/ 1604644 h 5775960"/>
              <a:gd name="connsiteX77" fmla="*/ 3284220 w 5669280"/>
              <a:gd name="connsiteY77" fmla="*/ 1592580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912870 w 5669280"/>
              <a:gd name="connsiteY67" fmla="*/ 1842769 h 5775960"/>
              <a:gd name="connsiteX68" fmla="*/ 3925570 w 5669280"/>
              <a:gd name="connsiteY68" fmla="*/ 2938144 h 5775960"/>
              <a:gd name="connsiteX69" fmla="*/ 3373120 w 5669280"/>
              <a:gd name="connsiteY69" fmla="*/ 2928619 h 5775960"/>
              <a:gd name="connsiteX70" fmla="*/ 2741295 w 5669280"/>
              <a:gd name="connsiteY70" fmla="*/ 2817494 h 5775960"/>
              <a:gd name="connsiteX71" fmla="*/ 3376295 w 5669280"/>
              <a:gd name="connsiteY71" fmla="*/ 2785744 h 5775960"/>
              <a:gd name="connsiteX72" fmla="*/ 3382645 w 5669280"/>
              <a:gd name="connsiteY72" fmla="*/ 1938019 h 5775960"/>
              <a:gd name="connsiteX73" fmla="*/ 2747645 w 5669280"/>
              <a:gd name="connsiteY73" fmla="*/ 1972944 h 5775960"/>
              <a:gd name="connsiteX74" fmla="*/ 2750820 w 5669280"/>
              <a:gd name="connsiteY74" fmla="*/ 1845944 h 5775960"/>
              <a:gd name="connsiteX75" fmla="*/ 3401695 w 5669280"/>
              <a:gd name="connsiteY75" fmla="*/ 1842769 h 5775960"/>
              <a:gd name="connsiteX76" fmla="*/ 3408045 w 5669280"/>
              <a:gd name="connsiteY76" fmla="*/ 1604644 h 5775960"/>
              <a:gd name="connsiteX77" fmla="*/ 3284220 w 5669280"/>
              <a:gd name="connsiteY77" fmla="*/ 1592580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912870 w 5669280"/>
              <a:gd name="connsiteY67" fmla="*/ 1842769 h 5775960"/>
              <a:gd name="connsiteX68" fmla="*/ 3925570 w 5669280"/>
              <a:gd name="connsiteY68" fmla="*/ 2938144 h 5775960"/>
              <a:gd name="connsiteX69" fmla="*/ 3373120 w 5669280"/>
              <a:gd name="connsiteY69" fmla="*/ 2928619 h 5775960"/>
              <a:gd name="connsiteX70" fmla="*/ 2741295 w 5669280"/>
              <a:gd name="connsiteY70" fmla="*/ 2817494 h 5775960"/>
              <a:gd name="connsiteX71" fmla="*/ 3376295 w 5669280"/>
              <a:gd name="connsiteY71" fmla="*/ 2785744 h 5775960"/>
              <a:gd name="connsiteX72" fmla="*/ 3382645 w 5669280"/>
              <a:gd name="connsiteY72" fmla="*/ 1938019 h 5775960"/>
              <a:gd name="connsiteX73" fmla="*/ 2747645 w 5669280"/>
              <a:gd name="connsiteY73" fmla="*/ 1972944 h 5775960"/>
              <a:gd name="connsiteX74" fmla="*/ 2750820 w 5669280"/>
              <a:gd name="connsiteY74" fmla="*/ 1845944 h 5775960"/>
              <a:gd name="connsiteX75" fmla="*/ 3401695 w 5669280"/>
              <a:gd name="connsiteY75" fmla="*/ 1842769 h 5775960"/>
              <a:gd name="connsiteX76" fmla="*/ 3408045 w 5669280"/>
              <a:gd name="connsiteY76" fmla="*/ 1604644 h 5775960"/>
              <a:gd name="connsiteX77" fmla="*/ 3284220 w 5669280"/>
              <a:gd name="connsiteY77" fmla="*/ 1592580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912870 w 5669280"/>
              <a:gd name="connsiteY67" fmla="*/ 1842769 h 5775960"/>
              <a:gd name="connsiteX68" fmla="*/ 3925570 w 5669280"/>
              <a:gd name="connsiteY68" fmla="*/ 2938144 h 5775960"/>
              <a:gd name="connsiteX69" fmla="*/ 2750820 w 5669280"/>
              <a:gd name="connsiteY69" fmla="*/ 2947669 h 5775960"/>
              <a:gd name="connsiteX70" fmla="*/ 2741295 w 5669280"/>
              <a:gd name="connsiteY70" fmla="*/ 2817494 h 5775960"/>
              <a:gd name="connsiteX71" fmla="*/ 3376295 w 5669280"/>
              <a:gd name="connsiteY71" fmla="*/ 2785744 h 5775960"/>
              <a:gd name="connsiteX72" fmla="*/ 3382645 w 5669280"/>
              <a:gd name="connsiteY72" fmla="*/ 1938019 h 5775960"/>
              <a:gd name="connsiteX73" fmla="*/ 2747645 w 5669280"/>
              <a:gd name="connsiteY73" fmla="*/ 1972944 h 5775960"/>
              <a:gd name="connsiteX74" fmla="*/ 2750820 w 5669280"/>
              <a:gd name="connsiteY74" fmla="*/ 1845944 h 5775960"/>
              <a:gd name="connsiteX75" fmla="*/ 3401695 w 5669280"/>
              <a:gd name="connsiteY75" fmla="*/ 1842769 h 5775960"/>
              <a:gd name="connsiteX76" fmla="*/ 3408045 w 5669280"/>
              <a:gd name="connsiteY76" fmla="*/ 1604644 h 5775960"/>
              <a:gd name="connsiteX77" fmla="*/ 3284220 w 5669280"/>
              <a:gd name="connsiteY77" fmla="*/ 1592580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912870 w 5669280"/>
              <a:gd name="connsiteY67" fmla="*/ 1842769 h 5775960"/>
              <a:gd name="connsiteX68" fmla="*/ 3925570 w 5669280"/>
              <a:gd name="connsiteY68" fmla="*/ 2938144 h 5775960"/>
              <a:gd name="connsiteX69" fmla="*/ 2741295 w 5669280"/>
              <a:gd name="connsiteY69" fmla="*/ 2931794 h 5775960"/>
              <a:gd name="connsiteX70" fmla="*/ 2741295 w 5669280"/>
              <a:gd name="connsiteY70" fmla="*/ 2817494 h 5775960"/>
              <a:gd name="connsiteX71" fmla="*/ 3376295 w 5669280"/>
              <a:gd name="connsiteY71" fmla="*/ 2785744 h 5775960"/>
              <a:gd name="connsiteX72" fmla="*/ 3382645 w 5669280"/>
              <a:gd name="connsiteY72" fmla="*/ 1938019 h 5775960"/>
              <a:gd name="connsiteX73" fmla="*/ 2747645 w 5669280"/>
              <a:gd name="connsiteY73" fmla="*/ 1972944 h 5775960"/>
              <a:gd name="connsiteX74" fmla="*/ 2750820 w 5669280"/>
              <a:gd name="connsiteY74" fmla="*/ 1845944 h 5775960"/>
              <a:gd name="connsiteX75" fmla="*/ 3401695 w 5669280"/>
              <a:gd name="connsiteY75" fmla="*/ 1842769 h 5775960"/>
              <a:gd name="connsiteX76" fmla="*/ 3408045 w 5669280"/>
              <a:gd name="connsiteY76" fmla="*/ 1604644 h 5775960"/>
              <a:gd name="connsiteX77" fmla="*/ 3284220 w 5669280"/>
              <a:gd name="connsiteY77" fmla="*/ 1592580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912870 w 5669280"/>
              <a:gd name="connsiteY67" fmla="*/ 1842769 h 5775960"/>
              <a:gd name="connsiteX68" fmla="*/ 3925570 w 5669280"/>
              <a:gd name="connsiteY68" fmla="*/ 2938144 h 5775960"/>
              <a:gd name="connsiteX69" fmla="*/ 2741295 w 5669280"/>
              <a:gd name="connsiteY69" fmla="*/ 2931794 h 5775960"/>
              <a:gd name="connsiteX70" fmla="*/ 2741295 w 5669280"/>
              <a:gd name="connsiteY70" fmla="*/ 2817494 h 5775960"/>
              <a:gd name="connsiteX71" fmla="*/ 3382645 w 5669280"/>
              <a:gd name="connsiteY71" fmla="*/ 2807969 h 5775960"/>
              <a:gd name="connsiteX72" fmla="*/ 3382645 w 5669280"/>
              <a:gd name="connsiteY72" fmla="*/ 1938019 h 5775960"/>
              <a:gd name="connsiteX73" fmla="*/ 2747645 w 5669280"/>
              <a:gd name="connsiteY73" fmla="*/ 1972944 h 5775960"/>
              <a:gd name="connsiteX74" fmla="*/ 2750820 w 5669280"/>
              <a:gd name="connsiteY74" fmla="*/ 1845944 h 5775960"/>
              <a:gd name="connsiteX75" fmla="*/ 3401695 w 5669280"/>
              <a:gd name="connsiteY75" fmla="*/ 1842769 h 5775960"/>
              <a:gd name="connsiteX76" fmla="*/ 3408045 w 5669280"/>
              <a:gd name="connsiteY76" fmla="*/ 1604644 h 5775960"/>
              <a:gd name="connsiteX77" fmla="*/ 3284220 w 5669280"/>
              <a:gd name="connsiteY77" fmla="*/ 1592580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912870 w 5669280"/>
              <a:gd name="connsiteY67" fmla="*/ 1842769 h 5775960"/>
              <a:gd name="connsiteX68" fmla="*/ 3925570 w 5669280"/>
              <a:gd name="connsiteY68" fmla="*/ 2938144 h 5775960"/>
              <a:gd name="connsiteX69" fmla="*/ 2741295 w 5669280"/>
              <a:gd name="connsiteY69" fmla="*/ 2931794 h 5775960"/>
              <a:gd name="connsiteX70" fmla="*/ 2741295 w 5669280"/>
              <a:gd name="connsiteY70" fmla="*/ 2804794 h 5775960"/>
              <a:gd name="connsiteX71" fmla="*/ 3382645 w 5669280"/>
              <a:gd name="connsiteY71" fmla="*/ 2807969 h 5775960"/>
              <a:gd name="connsiteX72" fmla="*/ 3382645 w 5669280"/>
              <a:gd name="connsiteY72" fmla="*/ 1938019 h 5775960"/>
              <a:gd name="connsiteX73" fmla="*/ 2747645 w 5669280"/>
              <a:gd name="connsiteY73" fmla="*/ 1972944 h 5775960"/>
              <a:gd name="connsiteX74" fmla="*/ 2750820 w 5669280"/>
              <a:gd name="connsiteY74" fmla="*/ 1845944 h 5775960"/>
              <a:gd name="connsiteX75" fmla="*/ 3401695 w 5669280"/>
              <a:gd name="connsiteY75" fmla="*/ 1842769 h 5775960"/>
              <a:gd name="connsiteX76" fmla="*/ 3408045 w 5669280"/>
              <a:gd name="connsiteY76" fmla="*/ 1604644 h 5775960"/>
              <a:gd name="connsiteX77" fmla="*/ 3284220 w 5669280"/>
              <a:gd name="connsiteY77" fmla="*/ 1592580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912870 w 5669280"/>
              <a:gd name="connsiteY67" fmla="*/ 1842769 h 5775960"/>
              <a:gd name="connsiteX68" fmla="*/ 3925570 w 5669280"/>
              <a:gd name="connsiteY68" fmla="*/ 2938144 h 5775960"/>
              <a:gd name="connsiteX69" fmla="*/ 2741295 w 5669280"/>
              <a:gd name="connsiteY69" fmla="*/ 2931794 h 5775960"/>
              <a:gd name="connsiteX70" fmla="*/ 2741295 w 5669280"/>
              <a:gd name="connsiteY70" fmla="*/ 2804794 h 5775960"/>
              <a:gd name="connsiteX71" fmla="*/ 3382645 w 5669280"/>
              <a:gd name="connsiteY71" fmla="*/ 2807969 h 5775960"/>
              <a:gd name="connsiteX72" fmla="*/ 3379470 w 5669280"/>
              <a:gd name="connsiteY72" fmla="*/ 1969769 h 5775960"/>
              <a:gd name="connsiteX73" fmla="*/ 2747645 w 5669280"/>
              <a:gd name="connsiteY73" fmla="*/ 1972944 h 5775960"/>
              <a:gd name="connsiteX74" fmla="*/ 2750820 w 5669280"/>
              <a:gd name="connsiteY74" fmla="*/ 1845944 h 5775960"/>
              <a:gd name="connsiteX75" fmla="*/ 3401695 w 5669280"/>
              <a:gd name="connsiteY75" fmla="*/ 1842769 h 5775960"/>
              <a:gd name="connsiteX76" fmla="*/ 3408045 w 5669280"/>
              <a:gd name="connsiteY76" fmla="*/ 1604644 h 5775960"/>
              <a:gd name="connsiteX77" fmla="*/ 3284220 w 5669280"/>
              <a:gd name="connsiteY77" fmla="*/ 1592580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76800 w 5669280"/>
              <a:gd name="connsiteY47" fmla="*/ 2895600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912870 w 5669280"/>
              <a:gd name="connsiteY67" fmla="*/ 1842769 h 5775960"/>
              <a:gd name="connsiteX68" fmla="*/ 3925570 w 5669280"/>
              <a:gd name="connsiteY68" fmla="*/ 2938144 h 5775960"/>
              <a:gd name="connsiteX69" fmla="*/ 2741295 w 5669280"/>
              <a:gd name="connsiteY69" fmla="*/ 2931794 h 5775960"/>
              <a:gd name="connsiteX70" fmla="*/ 2741295 w 5669280"/>
              <a:gd name="connsiteY70" fmla="*/ 2804794 h 5775960"/>
              <a:gd name="connsiteX71" fmla="*/ 3382645 w 5669280"/>
              <a:gd name="connsiteY71" fmla="*/ 2807969 h 5775960"/>
              <a:gd name="connsiteX72" fmla="*/ 3379470 w 5669280"/>
              <a:gd name="connsiteY72" fmla="*/ 1969769 h 5775960"/>
              <a:gd name="connsiteX73" fmla="*/ 2747645 w 5669280"/>
              <a:gd name="connsiteY73" fmla="*/ 1972944 h 5775960"/>
              <a:gd name="connsiteX74" fmla="*/ 2744470 w 5669280"/>
              <a:gd name="connsiteY74" fmla="*/ 1833244 h 5775960"/>
              <a:gd name="connsiteX75" fmla="*/ 3401695 w 5669280"/>
              <a:gd name="connsiteY75" fmla="*/ 1842769 h 5775960"/>
              <a:gd name="connsiteX76" fmla="*/ 3408045 w 5669280"/>
              <a:gd name="connsiteY76" fmla="*/ 1604644 h 5775960"/>
              <a:gd name="connsiteX77" fmla="*/ 3284220 w 5669280"/>
              <a:gd name="connsiteY77" fmla="*/ 1592580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69656 w 5669280"/>
              <a:gd name="connsiteY47" fmla="*/ 2883694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912870 w 5669280"/>
              <a:gd name="connsiteY67" fmla="*/ 1842769 h 5775960"/>
              <a:gd name="connsiteX68" fmla="*/ 3925570 w 5669280"/>
              <a:gd name="connsiteY68" fmla="*/ 2938144 h 5775960"/>
              <a:gd name="connsiteX69" fmla="*/ 2741295 w 5669280"/>
              <a:gd name="connsiteY69" fmla="*/ 2931794 h 5775960"/>
              <a:gd name="connsiteX70" fmla="*/ 2741295 w 5669280"/>
              <a:gd name="connsiteY70" fmla="*/ 2804794 h 5775960"/>
              <a:gd name="connsiteX71" fmla="*/ 3382645 w 5669280"/>
              <a:gd name="connsiteY71" fmla="*/ 2807969 h 5775960"/>
              <a:gd name="connsiteX72" fmla="*/ 3379470 w 5669280"/>
              <a:gd name="connsiteY72" fmla="*/ 1969769 h 5775960"/>
              <a:gd name="connsiteX73" fmla="*/ 2747645 w 5669280"/>
              <a:gd name="connsiteY73" fmla="*/ 1972944 h 5775960"/>
              <a:gd name="connsiteX74" fmla="*/ 2744470 w 5669280"/>
              <a:gd name="connsiteY74" fmla="*/ 1833244 h 5775960"/>
              <a:gd name="connsiteX75" fmla="*/ 3401695 w 5669280"/>
              <a:gd name="connsiteY75" fmla="*/ 1842769 h 5775960"/>
              <a:gd name="connsiteX76" fmla="*/ 3408045 w 5669280"/>
              <a:gd name="connsiteY76" fmla="*/ 1604644 h 5775960"/>
              <a:gd name="connsiteX77" fmla="*/ 3284220 w 5669280"/>
              <a:gd name="connsiteY77" fmla="*/ 1592580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69656 w 5669280"/>
              <a:gd name="connsiteY47" fmla="*/ 2883694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45944 h 5775960"/>
              <a:gd name="connsiteX67" fmla="*/ 3927157 w 5669280"/>
              <a:gd name="connsiteY67" fmla="*/ 1833244 h 5775960"/>
              <a:gd name="connsiteX68" fmla="*/ 3925570 w 5669280"/>
              <a:gd name="connsiteY68" fmla="*/ 2938144 h 5775960"/>
              <a:gd name="connsiteX69" fmla="*/ 2741295 w 5669280"/>
              <a:gd name="connsiteY69" fmla="*/ 2931794 h 5775960"/>
              <a:gd name="connsiteX70" fmla="*/ 2741295 w 5669280"/>
              <a:gd name="connsiteY70" fmla="*/ 2804794 h 5775960"/>
              <a:gd name="connsiteX71" fmla="*/ 3382645 w 5669280"/>
              <a:gd name="connsiteY71" fmla="*/ 2807969 h 5775960"/>
              <a:gd name="connsiteX72" fmla="*/ 3379470 w 5669280"/>
              <a:gd name="connsiteY72" fmla="*/ 1969769 h 5775960"/>
              <a:gd name="connsiteX73" fmla="*/ 2747645 w 5669280"/>
              <a:gd name="connsiteY73" fmla="*/ 1972944 h 5775960"/>
              <a:gd name="connsiteX74" fmla="*/ 2744470 w 5669280"/>
              <a:gd name="connsiteY74" fmla="*/ 1833244 h 5775960"/>
              <a:gd name="connsiteX75" fmla="*/ 3401695 w 5669280"/>
              <a:gd name="connsiteY75" fmla="*/ 1842769 h 5775960"/>
              <a:gd name="connsiteX76" fmla="*/ 3408045 w 5669280"/>
              <a:gd name="connsiteY76" fmla="*/ 1604644 h 5775960"/>
              <a:gd name="connsiteX77" fmla="*/ 3284220 w 5669280"/>
              <a:gd name="connsiteY77" fmla="*/ 1592580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69656 w 5669280"/>
              <a:gd name="connsiteY47" fmla="*/ 2883694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31657 h 5775960"/>
              <a:gd name="connsiteX67" fmla="*/ 3927157 w 5669280"/>
              <a:gd name="connsiteY67" fmla="*/ 1833244 h 5775960"/>
              <a:gd name="connsiteX68" fmla="*/ 3925570 w 5669280"/>
              <a:gd name="connsiteY68" fmla="*/ 2938144 h 5775960"/>
              <a:gd name="connsiteX69" fmla="*/ 2741295 w 5669280"/>
              <a:gd name="connsiteY69" fmla="*/ 2931794 h 5775960"/>
              <a:gd name="connsiteX70" fmla="*/ 2741295 w 5669280"/>
              <a:gd name="connsiteY70" fmla="*/ 2804794 h 5775960"/>
              <a:gd name="connsiteX71" fmla="*/ 3382645 w 5669280"/>
              <a:gd name="connsiteY71" fmla="*/ 2807969 h 5775960"/>
              <a:gd name="connsiteX72" fmla="*/ 3379470 w 5669280"/>
              <a:gd name="connsiteY72" fmla="*/ 1969769 h 5775960"/>
              <a:gd name="connsiteX73" fmla="*/ 2747645 w 5669280"/>
              <a:gd name="connsiteY73" fmla="*/ 1972944 h 5775960"/>
              <a:gd name="connsiteX74" fmla="*/ 2744470 w 5669280"/>
              <a:gd name="connsiteY74" fmla="*/ 1833244 h 5775960"/>
              <a:gd name="connsiteX75" fmla="*/ 3401695 w 5669280"/>
              <a:gd name="connsiteY75" fmla="*/ 1842769 h 5775960"/>
              <a:gd name="connsiteX76" fmla="*/ 3408045 w 5669280"/>
              <a:gd name="connsiteY76" fmla="*/ 1604644 h 5775960"/>
              <a:gd name="connsiteX77" fmla="*/ 3284220 w 5669280"/>
              <a:gd name="connsiteY77" fmla="*/ 1592580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69656 w 5669280"/>
              <a:gd name="connsiteY47" fmla="*/ 2883694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31657 h 5775960"/>
              <a:gd name="connsiteX67" fmla="*/ 3927157 w 5669280"/>
              <a:gd name="connsiteY67" fmla="*/ 1833244 h 5775960"/>
              <a:gd name="connsiteX68" fmla="*/ 3925570 w 5669280"/>
              <a:gd name="connsiteY68" fmla="*/ 2938144 h 5775960"/>
              <a:gd name="connsiteX69" fmla="*/ 2741295 w 5669280"/>
              <a:gd name="connsiteY69" fmla="*/ 2931794 h 5775960"/>
              <a:gd name="connsiteX70" fmla="*/ 2741295 w 5669280"/>
              <a:gd name="connsiteY70" fmla="*/ 2804794 h 5775960"/>
              <a:gd name="connsiteX71" fmla="*/ 3382645 w 5669280"/>
              <a:gd name="connsiteY71" fmla="*/ 2807969 h 5775960"/>
              <a:gd name="connsiteX72" fmla="*/ 3379470 w 5669280"/>
              <a:gd name="connsiteY72" fmla="*/ 1969769 h 5775960"/>
              <a:gd name="connsiteX73" fmla="*/ 2747645 w 5669280"/>
              <a:gd name="connsiteY73" fmla="*/ 1972944 h 5775960"/>
              <a:gd name="connsiteX74" fmla="*/ 2744470 w 5669280"/>
              <a:gd name="connsiteY74" fmla="*/ 1833244 h 5775960"/>
              <a:gd name="connsiteX75" fmla="*/ 3404076 w 5669280"/>
              <a:gd name="connsiteY75" fmla="*/ 1830862 h 5775960"/>
              <a:gd name="connsiteX76" fmla="*/ 3408045 w 5669280"/>
              <a:gd name="connsiteY76" fmla="*/ 1604644 h 5775960"/>
              <a:gd name="connsiteX77" fmla="*/ 3284220 w 5669280"/>
              <a:gd name="connsiteY77" fmla="*/ 1592580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69656 w 5669280"/>
              <a:gd name="connsiteY47" fmla="*/ 2883694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31657 h 5775960"/>
              <a:gd name="connsiteX67" fmla="*/ 3927157 w 5669280"/>
              <a:gd name="connsiteY67" fmla="*/ 1833244 h 5775960"/>
              <a:gd name="connsiteX68" fmla="*/ 3925570 w 5669280"/>
              <a:gd name="connsiteY68" fmla="*/ 2938144 h 5775960"/>
              <a:gd name="connsiteX69" fmla="*/ 2741295 w 5669280"/>
              <a:gd name="connsiteY69" fmla="*/ 2931794 h 5775960"/>
              <a:gd name="connsiteX70" fmla="*/ 2741295 w 5669280"/>
              <a:gd name="connsiteY70" fmla="*/ 2804794 h 5775960"/>
              <a:gd name="connsiteX71" fmla="*/ 3382645 w 5669280"/>
              <a:gd name="connsiteY71" fmla="*/ 2807969 h 5775960"/>
              <a:gd name="connsiteX72" fmla="*/ 3379470 w 5669280"/>
              <a:gd name="connsiteY72" fmla="*/ 1969769 h 5775960"/>
              <a:gd name="connsiteX73" fmla="*/ 2747645 w 5669280"/>
              <a:gd name="connsiteY73" fmla="*/ 1972944 h 5775960"/>
              <a:gd name="connsiteX74" fmla="*/ 2744470 w 5669280"/>
              <a:gd name="connsiteY74" fmla="*/ 1833244 h 5775960"/>
              <a:gd name="connsiteX75" fmla="*/ 3404076 w 5669280"/>
              <a:gd name="connsiteY75" fmla="*/ 1830862 h 5775960"/>
              <a:gd name="connsiteX76" fmla="*/ 3408045 w 5669280"/>
              <a:gd name="connsiteY76" fmla="*/ 1604644 h 5775960"/>
              <a:gd name="connsiteX77" fmla="*/ 3296126 w 5669280"/>
              <a:gd name="connsiteY77" fmla="*/ 1594961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69656 w 5669280"/>
              <a:gd name="connsiteY47" fmla="*/ 2883694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31657 h 5775960"/>
              <a:gd name="connsiteX67" fmla="*/ 3927157 w 5669280"/>
              <a:gd name="connsiteY67" fmla="*/ 1833244 h 5775960"/>
              <a:gd name="connsiteX68" fmla="*/ 3925570 w 5669280"/>
              <a:gd name="connsiteY68" fmla="*/ 2938144 h 5775960"/>
              <a:gd name="connsiteX69" fmla="*/ 2741295 w 5669280"/>
              <a:gd name="connsiteY69" fmla="*/ 2931794 h 5775960"/>
              <a:gd name="connsiteX70" fmla="*/ 2741295 w 5669280"/>
              <a:gd name="connsiteY70" fmla="*/ 2804794 h 5775960"/>
              <a:gd name="connsiteX71" fmla="*/ 3382645 w 5669280"/>
              <a:gd name="connsiteY71" fmla="*/ 2807969 h 5775960"/>
              <a:gd name="connsiteX72" fmla="*/ 3379470 w 5669280"/>
              <a:gd name="connsiteY72" fmla="*/ 1969769 h 5775960"/>
              <a:gd name="connsiteX73" fmla="*/ 2747645 w 5669280"/>
              <a:gd name="connsiteY73" fmla="*/ 1972944 h 5775960"/>
              <a:gd name="connsiteX74" fmla="*/ 2744470 w 5669280"/>
              <a:gd name="connsiteY74" fmla="*/ 1833244 h 5775960"/>
              <a:gd name="connsiteX75" fmla="*/ 3404076 w 5669280"/>
              <a:gd name="connsiteY75" fmla="*/ 1830862 h 5775960"/>
              <a:gd name="connsiteX76" fmla="*/ 3412808 w 5669280"/>
              <a:gd name="connsiteY76" fmla="*/ 1595119 h 5775960"/>
              <a:gd name="connsiteX77" fmla="*/ 3296126 w 5669280"/>
              <a:gd name="connsiteY77" fmla="*/ 1594961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69656 w 5669280"/>
              <a:gd name="connsiteY47" fmla="*/ 2883694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31657 h 5775960"/>
              <a:gd name="connsiteX67" fmla="*/ 3927157 w 5669280"/>
              <a:gd name="connsiteY67" fmla="*/ 1833244 h 5775960"/>
              <a:gd name="connsiteX68" fmla="*/ 3925570 w 5669280"/>
              <a:gd name="connsiteY68" fmla="*/ 2938144 h 5775960"/>
              <a:gd name="connsiteX69" fmla="*/ 2741295 w 5669280"/>
              <a:gd name="connsiteY69" fmla="*/ 2931794 h 5775960"/>
              <a:gd name="connsiteX70" fmla="*/ 2741295 w 5669280"/>
              <a:gd name="connsiteY70" fmla="*/ 2804794 h 5775960"/>
              <a:gd name="connsiteX71" fmla="*/ 3382645 w 5669280"/>
              <a:gd name="connsiteY71" fmla="*/ 2807969 h 5775960"/>
              <a:gd name="connsiteX72" fmla="*/ 3379470 w 5669280"/>
              <a:gd name="connsiteY72" fmla="*/ 1969769 h 5775960"/>
              <a:gd name="connsiteX73" fmla="*/ 2747645 w 5669280"/>
              <a:gd name="connsiteY73" fmla="*/ 1972944 h 5775960"/>
              <a:gd name="connsiteX74" fmla="*/ 2744470 w 5669280"/>
              <a:gd name="connsiteY74" fmla="*/ 1833244 h 5775960"/>
              <a:gd name="connsiteX75" fmla="*/ 3413601 w 5669280"/>
              <a:gd name="connsiteY75" fmla="*/ 1828480 h 5775960"/>
              <a:gd name="connsiteX76" fmla="*/ 3412808 w 5669280"/>
              <a:gd name="connsiteY76" fmla="*/ 1595119 h 5775960"/>
              <a:gd name="connsiteX77" fmla="*/ 3296126 w 5669280"/>
              <a:gd name="connsiteY77" fmla="*/ 1594961 h 5775960"/>
              <a:gd name="connsiteX78" fmla="*/ 3291840 w 5669280"/>
              <a:gd name="connsiteY78" fmla="*/ 1165860 h 5775960"/>
              <a:gd name="connsiteX79" fmla="*/ 2880360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15240 w 5669280"/>
              <a:gd name="connsiteY13" fmla="*/ 2987040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69656 w 5669280"/>
              <a:gd name="connsiteY47" fmla="*/ 2883694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31657 h 5775960"/>
              <a:gd name="connsiteX67" fmla="*/ 3927157 w 5669280"/>
              <a:gd name="connsiteY67" fmla="*/ 1833244 h 5775960"/>
              <a:gd name="connsiteX68" fmla="*/ 3925570 w 5669280"/>
              <a:gd name="connsiteY68" fmla="*/ 2938144 h 5775960"/>
              <a:gd name="connsiteX69" fmla="*/ 2741295 w 5669280"/>
              <a:gd name="connsiteY69" fmla="*/ 2931794 h 5775960"/>
              <a:gd name="connsiteX70" fmla="*/ 2741295 w 5669280"/>
              <a:gd name="connsiteY70" fmla="*/ 2804794 h 5775960"/>
              <a:gd name="connsiteX71" fmla="*/ 3382645 w 5669280"/>
              <a:gd name="connsiteY71" fmla="*/ 2807969 h 5775960"/>
              <a:gd name="connsiteX72" fmla="*/ 3379470 w 5669280"/>
              <a:gd name="connsiteY72" fmla="*/ 1969769 h 5775960"/>
              <a:gd name="connsiteX73" fmla="*/ 2747645 w 5669280"/>
              <a:gd name="connsiteY73" fmla="*/ 1972944 h 5775960"/>
              <a:gd name="connsiteX74" fmla="*/ 2744470 w 5669280"/>
              <a:gd name="connsiteY74" fmla="*/ 1833244 h 5775960"/>
              <a:gd name="connsiteX75" fmla="*/ 3413601 w 5669280"/>
              <a:gd name="connsiteY75" fmla="*/ 1828480 h 5775960"/>
              <a:gd name="connsiteX76" fmla="*/ 3412808 w 5669280"/>
              <a:gd name="connsiteY76" fmla="*/ 1595119 h 5775960"/>
              <a:gd name="connsiteX77" fmla="*/ 3296126 w 5669280"/>
              <a:gd name="connsiteY77" fmla="*/ 1594961 h 5775960"/>
              <a:gd name="connsiteX78" fmla="*/ 3291840 w 5669280"/>
              <a:gd name="connsiteY78" fmla="*/ 1165860 h 5775960"/>
              <a:gd name="connsiteX79" fmla="*/ 2866072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73480 w 5669280"/>
              <a:gd name="connsiteY0" fmla="*/ 106680 h 5775960"/>
              <a:gd name="connsiteX1" fmla="*/ 1165860 w 5669280"/>
              <a:gd name="connsiteY1" fmla="*/ 1615440 h 5775960"/>
              <a:gd name="connsiteX2" fmla="*/ 990600 w 5669280"/>
              <a:gd name="connsiteY2" fmla="*/ 1600200 h 5775960"/>
              <a:gd name="connsiteX3" fmla="*/ 982980 w 5669280"/>
              <a:gd name="connsiteY3" fmla="*/ 1394460 h 5775960"/>
              <a:gd name="connsiteX4" fmla="*/ 15240 w 5669280"/>
              <a:gd name="connsiteY4" fmla="*/ 1379220 h 5775960"/>
              <a:gd name="connsiteX5" fmla="*/ 7620 w 5669280"/>
              <a:gd name="connsiteY5" fmla="*/ 1767840 h 5775960"/>
              <a:gd name="connsiteX6" fmla="*/ 152400 w 5669280"/>
              <a:gd name="connsiteY6" fmla="*/ 1760220 h 5775960"/>
              <a:gd name="connsiteX7" fmla="*/ 144780 w 5669280"/>
              <a:gd name="connsiteY7" fmla="*/ 1897380 h 5775960"/>
              <a:gd name="connsiteX8" fmla="*/ 144780 w 5669280"/>
              <a:gd name="connsiteY8" fmla="*/ 1897380 h 5775960"/>
              <a:gd name="connsiteX9" fmla="*/ 91440 w 5669280"/>
              <a:gd name="connsiteY9" fmla="*/ 1889760 h 5775960"/>
              <a:gd name="connsiteX10" fmla="*/ 76200 w 5669280"/>
              <a:gd name="connsiteY10" fmla="*/ 2880360 h 5775960"/>
              <a:gd name="connsiteX11" fmla="*/ 137160 w 5669280"/>
              <a:gd name="connsiteY11" fmla="*/ 2880360 h 5775960"/>
              <a:gd name="connsiteX12" fmla="*/ 121920 w 5669280"/>
              <a:gd name="connsiteY12" fmla="*/ 2994660 h 5775960"/>
              <a:gd name="connsiteX13" fmla="*/ 5715 w 5669280"/>
              <a:gd name="connsiteY13" fmla="*/ 2996565 h 5775960"/>
              <a:gd name="connsiteX14" fmla="*/ 0 w 5669280"/>
              <a:gd name="connsiteY14" fmla="*/ 3429000 h 5775960"/>
              <a:gd name="connsiteX15" fmla="*/ 518160 w 5669280"/>
              <a:gd name="connsiteY15" fmla="*/ 3406140 h 5775960"/>
              <a:gd name="connsiteX16" fmla="*/ 533400 w 5669280"/>
              <a:gd name="connsiteY16" fmla="*/ 3185160 h 5775960"/>
              <a:gd name="connsiteX17" fmla="*/ 655320 w 5669280"/>
              <a:gd name="connsiteY17" fmla="*/ 3192780 h 5775960"/>
              <a:gd name="connsiteX18" fmla="*/ 662940 w 5669280"/>
              <a:gd name="connsiteY18" fmla="*/ 4838700 h 5775960"/>
              <a:gd name="connsiteX19" fmla="*/ 2727960 w 5669280"/>
              <a:gd name="connsiteY19" fmla="*/ 4838700 h 5775960"/>
              <a:gd name="connsiteX20" fmla="*/ 2735580 w 5669280"/>
              <a:gd name="connsiteY20" fmla="*/ 3086100 h 5775960"/>
              <a:gd name="connsiteX21" fmla="*/ 2948940 w 5669280"/>
              <a:gd name="connsiteY21" fmla="*/ 3088005 h 5775960"/>
              <a:gd name="connsiteX22" fmla="*/ 2951797 w 5669280"/>
              <a:gd name="connsiteY22" fmla="*/ 3288030 h 5775960"/>
              <a:gd name="connsiteX23" fmla="*/ 3027997 w 5669280"/>
              <a:gd name="connsiteY23" fmla="*/ 3289458 h 5775960"/>
              <a:gd name="connsiteX24" fmla="*/ 3029427 w 5669280"/>
              <a:gd name="connsiteY24" fmla="*/ 3343752 h 5775960"/>
              <a:gd name="connsiteX25" fmla="*/ 3149441 w 5669280"/>
              <a:gd name="connsiteY25" fmla="*/ 3338513 h 5775960"/>
              <a:gd name="connsiteX26" fmla="*/ 3147060 w 5669280"/>
              <a:gd name="connsiteY26" fmla="*/ 3291840 h 5775960"/>
              <a:gd name="connsiteX27" fmla="*/ 3147060 w 5669280"/>
              <a:gd name="connsiteY27" fmla="*/ 3291840 h 5775960"/>
              <a:gd name="connsiteX28" fmla="*/ 3208020 w 5669280"/>
              <a:gd name="connsiteY28" fmla="*/ 3291840 h 5775960"/>
              <a:gd name="connsiteX29" fmla="*/ 3200400 w 5669280"/>
              <a:gd name="connsiteY29" fmla="*/ 3070860 h 5775960"/>
              <a:gd name="connsiteX30" fmla="*/ 3443288 w 5669280"/>
              <a:gd name="connsiteY30" fmla="*/ 3075147 h 5775960"/>
              <a:gd name="connsiteX31" fmla="*/ 3444240 w 5669280"/>
              <a:gd name="connsiteY31" fmla="*/ 4671060 h 5775960"/>
              <a:gd name="connsiteX32" fmla="*/ 3512820 w 5669280"/>
              <a:gd name="connsiteY32" fmla="*/ 4655820 h 5775960"/>
              <a:gd name="connsiteX33" fmla="*/ 3520440 w 5669280"/>
              <a:gd name="connsiteY33" fmla="*/ 4892040 h 5775960"/>
              <a:gd name="connsiteX34" fmla="*/ 3436620 w 5669280"/>
              <a:gd name="connsiteY34" fmla="*/ 4884420 h 5775960"/>
              <a:gd name="connsiteX35" fmla="*/ 3436620 w 5669280"/>
              <a:gd name="connsiteY35" fmla="*/ 5774055 h 5775960"/>
              <a:gd name="connsiteX36" fmla="*/ 5515610 w 5669280"/>
              <a:gd name="connsiteY36" fmla="*/ 5775960 h 5775960"/>
              <a:gd name="connsiteX37" fmla="*/ 5509260 w 5669280"/>
              <a:gd name="connsiteY37" fmla="*/ 4876800 h 5775960"/>
              <a:gd name="connsiteX38" fmla="*/ 5430520 w 5669280"/>
              <a:gd name="connsiteY38" fmla="*/ 4881245 h 5775960"/>
              <a:gd name="connsiteX39" fmla="*/ 5425440 w 5669280"/>
              <a:gd name="connsiteY39" fmla="*/ 4648200 h 5775960"/>
              <a:gd name="connsiteX40" fmla="*/ 5669280 w 5669280"/>
              <a:gd name="connsiteY40" fmla="*/ 4655820 h 5775960"/>
              <a:gd name="connsiteX41" fmla="*/ 5668645 w 5669280"/>
              <a:gd name="connsiteY41" fmla="*/ 4076700 h 5775960"/>
              <a:gd name="connsiteX42" fmla="*/ 5585460 w 5669280"/>
              <a:gd name="connsiteY42" fmla="*/ 4076700 h 5775960"/>
              <a:gd name="connsiteX43" fmla="*/ 5585460 w 5669280"/>
              <a:gd name="connsiteY43" fmla="*/ 3664585 h 5775960"/>
              <a:gd name="connsiteX44" fmla="*/ 5669280 w 5669280"/>
              <a:gd name="connsiteY44" fmla="*/ 3665220 h 5775960"/>
              <a:gd name="connsiteX45" fmla="*/ 5669280 w 5669280"/>
              <a:gd name="connsiteY45" fmla="*/ 3002280 h 5775960"/>
              <a:gd name="connsiteX46" fmla="*/ 4869180 w 5669280"/>
              <a:gd name="connsiteY46" fmla="*/ 3002280 h 5775960"/>
              <a:gd name="connsiteX47" fmla="*/ 4869656 w 5669280"/>
              <a:gd name="connsiteY47" fmla="*/ 2883694 h 5775960"/>
              <a:gd name="connsiteX48" fmla="*/ 5219700 w 5669280"/>
              <a:gd name="connsiteY48" fmla="*/ 2887980 h 5775960"/>
              <a:gd name="connsiteX49" fmla="*/ 5219700 w 5669280"/>
              <a:gd name="connsiteY49" fmla="*/ 2522220 h 5775960"/>
              <a:gd name="connsiteX50" fmla="*/ 4290060 w 5669280"/>
              <a:gd name="connsiteY50" fmla="*/ 2514600 h 5775960"/>
              <a:gd name="connsiteX51" fmla="*/ 4297680 w 5669280"/>
              <a:gd name="connsiteY51" fmla="*/ 1889760 h 5775960"/>
              <a:gd name="connsiteX52" fmla="*/ 4221480 w 5669280"/>
              <a:gd name="connsiteY52" fmla="*/ 1889760 h 5775960"/>
              <a:gd name="connsiteX53" fmla="*/ 4229100 w 5669280"/>
              <a:gd name="connsiteY53" fmla="*/ 1752600 h 5775960"/>
              <a:gd name="connsiteX54" fmla="*/ 5593080 w 5669280"/>
              <a:gd name="connsiteY54" fmla="*/ 1752600 h 5775960"/>
              <a:gd name="connsiteX55" fmla="*/ 5600700 w 5669280"/>
              <a:gd name="connsiteY55" fmla="*/ 281940 h 5775960"/>
              <a:gd name="connsiteX56" fmla="*/ 5113020 w 5669280"/>
              <a:gd name="connsiteY56" fmla="*/ 289560 h 5775960"/>
              <a:gd name="connsiteX57" fmla="*/ 5105400 w 5669280"/>
              <a:gd name="connsiteY57" fmla="*/ 358140 h 5775960"/>
              <a:gd name="connsiteX58" fmla="*/ 4998720 w 5669280"/>
              <a:gd name="connsiteY58" fmla="*/ 350520 h 5775960"/>
              <a:gd name="connsiteX59" fmla="*/ 4975860 w 5669280"/>
              <a:gd name="connsiteY59" fmla="*/ 274320 h 5775960"/>
              <a:gd name="connsiteX60" fmla="*/ 4678680 w 5669280"/>
              <a:gd name="connsiteY60" fmla="*/ 274320 h 5775960"/>
              <a:gd name="connsiteX61" fmla="*/ 4686300 w 5669280"/>
              <a:gd name="connsiteY61" fmla="*/ 792480 h 5775960"/>
              <a:gd name="connsiteX62" fmla="*/ 4366260 w 5669280"/>
              <a:gd name="connsiteY62" fmla="*/ 784860 h 5775960"/>
              <a:gd name="connsiteX63" fmla="*/ 4358640 w 5669280"/>
              <a:gd name="connsiteY63" fmla="*/ 0 h 5775960"/>
              <a:gd name="connsiteX64" fmla="*/ 3436620 w 5669280"/>
              <a:gd name="connsiteY64" fmla="*/ 7620 h 5775960"/>
              <a:gd name="connsiteX65" fmla="*/ 3436620 w 5669280"/>
              <a:gd name="connsiteY65" fmla="*/ 1595120 h 5775960"/>
              <a:gd name="connsiteX66" fmla="*/ 3436620 w 5669280"/>
              <a:gd name="connsiteY66" fmla="*/ 1831657 h 5775960"/>
              <a:gd name="connsiteX67" fmla="*/ 3927157 w 5669280"/>
              <a:gd name="connsiteY67" fmla="*/ 1833244 h 5775960"/>
              <a:gd name="connsiteX68" fmla="*/ 3925570 w 5669280"/>
              <a:gd name="connsiteY68" fmla="*/ 2938144 h 5775960"/>
              <a:gd name="connsiteX69" fmla="*/ 2741295 w 5669280"/>
              <a:gd name="connsiteY69" fmla="*/ 2931794 h 5775960"/>
              <a:gd name="connsiteX70" fmla="*/ 2741295 w 5669280"/>
              <a:gd name="connsiteY70" fmla="*/ 2804794 h 5775960"/>
              <a:gd name="connsiteX71" fmla="*/ 3382645 w 5669280"/>
              <a:gd name="connsiteY71" fmla="*/ 2807969 h 5775960"/>
              <a:gd name="connsiteX72" fmla="*/ 3379470 w 5669280"/>
              <a:gd name="connsiteY72" fmla="*/ 1969769 h 5775960"/>
              <a:gd name="connsiteX73" fmla="*/ 2747645 w 5669280"/>
              <a:gd name="connsiteY73" fmla="*/ 1972944 h 5775960"/>
              <a:gd name="connsiteX74" fmla="*/ 2744470 w 5669280"/>
              <a:gd name="connsiteY74" fmla="*/ 1833244 h 5775960"/>
              <a:gd name="connsiteX75" fmla="*/ 3413601 w 5669280"/>
              <a:gd name="connsiteY75" fmla="*/ 1828480 h 5775960"/>
              <a:gd name="connsiteX76" fmla="*/ 3412808 w 5669280"/>
              <a:gd name="connsiteY76" fmla="*/ 1595119 h 5775960"/>
              <a:gd name="connsiteX77" fmla="*/ 3296126 w 5669280"/>
              <a:gd name="connsiteY77" fmla="*/ 1594961 h 5775960"/>
              <a:gd name="connsiteX78" fmla="*/ 3291840 w 5669280"/>
              <a:gd name="connsiteY78" fmla="*/ 1165860 h 5775960"/>
              <a:gd name="connsiteX79" fmla="*/ 2866072 w 5669280"/>
              <a:gd name="connsiteY79" fmla="*/ 1173480 h 5775960"/>
              <a:gd name="connsiteX80" fmla="*/ 2867025 w 5669280"/>
              <a:gd name="connsiteY80" fmla="*/ 1595120 h 5775960"/>
              <a:gd name="connsiteX81" fmla="*/ 2735580 w 5669280"/>
              <a:gd name="connsiteY81" fmla="*/ 1600200 h 5775960"/>
              <a:gd name="connsiteX82" fmla="*/ 2735580 w 5669280"/>
              <a:gd name="connsiteY82" fmla="*/ 99060 h 5775960"/>
              <a:gd name="connsiteX83" fmla="*/ 2346960 w 5669280"/>
              <a:gd name="connsiteY83" fmla="*/ 106680 h 5775960"/>
              <a:gd name="connsiteX84" fmla="*/ 2346960 w 5669280"/>
              <a:gd name="connsiteY84" fmla="*/ 152400 h 5775960"/>
              <a:gd name="connsiteX85" fmla="*/ 2263140 w 5669280"/>
              <a:gd name="connsiteY85" fmla="*/ 152400 h 5775960"/>
              <a:gd name="connsiteX86" fmla="*/ 2255520 w 5669280"/>
              <a:gd name="connsiteY86" fmla="*/ 106680 h 5775960"/>
              <a:gd name="connsiteX87" fmla="*/ 1554480 w 5669280"/>
              <a:gd name="connsiteY87" fmla="*/ 99060 h 5775960"/>
              <a:gd name="connsiteX88" fmla="*/ 1554480 w 5669280"/>
              <a:gd name="connsiteY88" fmla="*/ 99060 h 5775960"/>
              <a:gd name="connsiteX89" fmla="*/ 1455420 w 5669280"/>
              <a:gd name="connsiteY89" fmla="*/ 160020 h 5775960"/>
              <a:gd name="connsiteX90" fmla="*/ 1455420 w 5669280"/>
              <a:gd name="connsiteY90" fmla="*/ 106680 h 5775960"/>
              <a:gd name="connsiteX91" fmla="*/ 1173480 w 5669280"/>
              <a:gd name="connsiteY91" fmla="*/ 106680 h 5775960"/>
              <a:gd name="connsiteX0" fmla="*/ 1167765 w 5663565"/>
              <a:gd name="connsiteY0" fmla="*/ 106680 h 5775960"/>
              <a:gd name="connsiteX1" fmla="*/ 1160145 w 5663565"/>
              <a:gd name="connsiteY1" fmla="*/ 1615440 h 5775960"/>
              <a:gd name="connsiteX2" fmla="*/ 984885 w 5663565"/>
              <a:gd name="connsiteY2" fmla="*/ 1600200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39065 w 5663565"/>
              <a:gd name="connsiteY7" fmla="*/ 1897380 h 5775960"/>
              <a:gd name="connsiteX8" fmla="*/ 139065 w 5663565"/>
              <a:gd name="connsiteY8" fmla="*/ 1897380 h 5775960"/>
              <a:gd name="connsiteX9" fmla="*/ 85725 w 5663565"/>
              <a:gd name="connsiteY9" fmla="*/ 1889760 h 5775960"/>
              <a:gd name="connsiteX10" fmla="*/ 70485 w 5663565"/>
              <a:gd name="connsiteY10" fmla="*/ 2880360 h 5775960"/>
              <a:gd name="connsiteX11" fmla="*/ 131445 w 5663565"/>
              <a:gd name="connsiteY11" fmla="*/ 2880360 h 5775960"/>
              <a:gd name="connsiteX12" fmla="*/ 116205 w 5663565"/>
              <a:gd name="connsiteY12" fmla="*/ 2994660 h 5775960"/>
              <a:gd name="connsiteX13" fmla="*/ 0 w 5663565"/>
              <a:gd name="connsiteY13" fmla="*/ 2996565 h 5775960"/>
              <a:gd name="connsiteX14" fmla="*/ 3810 w 5663565"/>
              <a:gd name="connsiteY14" fmla="*/ 3412331 h 5775960"/>
              <a:gd name="connsiteX15" fmla="*/ 512445 w 5663565"/>
              <a:gd name="connsiteY15" fmla="*/ 3406140 h 5775960"/>
              <a:gd name="connsiteX16" fmla="*/ 527685 w 5663565"/>
              <a:gd name="connsiteY16" fmla="*/ 3185160 h 5775960"/>
              <a:gd name="connsiteX17" fmla="*/ 649605 w 5663565"/>
              <a:gd name="connsiteY17" fmla="*/ 3192780 h 5775960"/>
              <a:gd name="connsiteX18" fmla="*/ 657225 w 5663565"/>
              <a:gd name="connsiteY18" fmla="*/ 4838700 h 5775960"/>
              <a:gd name="connsiteX19" fmla="*/ 2722245 w 5663565"/>
              <a:gd name="connsiteY19" fmla="*/ 4838700 h 5775960"/>
              <a:gd name="connsiteX20" fmla="*/ 2729865 w 5663565"/>
              <a:gd name="connsiteY20" fmla="*/ 3086100 h 5775960"/>
              <a:gd name="connsiteX21" fmla="*/ 2943225 w 5663565"/>
              <a:gd name="connsiteY21" fmla="*/ 3088005 h 5775960"/>
              <a:gd name="connsiteX22" fmla="*/ 2946082 w 5663565"/>
              <a:gd name="connsiteY22" fmla="*/ 3288030 h 5775960"/>
              <a:gd name="connsiteX23" fmla="*/ 3022282 w 5663565"/>
              <a:gd name="connsiteY23" fmla="*/ 3289458 h 5775960"/>
              <a:gd name="connsiteX24" fmla="*/ 3023712 w 5663565"/>
              <a:gd name="connsiteY24" fmla="*/ 3343752 h 5775960"/>
              <a:gd name="connsiteX25" fmla="*/ 3143726 w 5663565"/>
              <a:gd name="connsiteY25" fmla="*/ 3338513 h 5775960"/>
              <a:gd name="connsiteX26" fmla="*/ 3141345 w 5663565"/>
              <a:gd name="connsiteY26" fmla="*/ 3291840 h 5775960"/>
              <a:gd name="connsiteX27" fmla="*/ 3141345 w 5663565"/>
              <a:gd name="connsiteY27" fmla="*/ 3291840 h 5775960"/>
              <a:gd name="connsiteX28" fmla="*/ 3202305 w 5663565"/>
              <a:gd name="connsiteY28" fmla="*/ 3291840 h 5775960"/>
              <a:gd name="connsiteX29" fmla="*/ 3194685 w 5663565"/>
              <a:gd name="connsiteY29" fmla="*/ 3070860 h 5775960"/>
              <a:gd name="connsiteX30" fmla="*/ 3437573 w 5663565"/>
              <a:gd name="connsiteY30" fmla="*/ 3075147 h 5775960"/>
              <a:gd name="connsiteX31" fmla="*/ 3438525 w 5663565"/>
              <a:gd name="connsiteY31" fmla="*/ 4671060 h 5775960"/>
              <a:gd name="connsiteX32" fmla="*/ 3507105 w 5663565"/>
              <a:gd name="connsiteY32" fmla="*/ 4655820 h 5775960"/>
              <a:gd name="connsiteX33" fmla="*/ 3514725 w 5663565"/>
              <a:gd name="connsiteY33" fmla="*/ 4892040 h 5775960"/>
              <a:gd name="connsiteX34" fmla="*/ 3430905 w 5663565"/>
              <a:gd name="connsiteY34" fmla="*/ 4884420 h 5775960"/>
              <a:gd name="connsiteX35" fmla="*/ 3430905 w 5663565"/>
              <a:gd name="connsiteY35" fmla="*/ 5774055 h 5775960"/>
              <a:gd name="connsiteX36" fmla="*/ 5509895 w 5663565"/>
              <a:gd name="connsiteY36" fmla="*/ 5775960 h 5775960"/>
              <a:gd name="connsiteX37" fmla="*/ 5503545 w 5663565"/>
              <a:gd name="connsiteY37" fmla="*/ 4876800 h 5775960"/>
              <a:gd name="connsiteX38" fmla="*/ 5424805 w 5663565"/>
              <a:gd name="connsiteY38" fmla="*/ 4881245 h 5775960"/>
              <a:gd name="connsiteX39" fmla="*/ 5419725 w 5663565"/>
              <a:gd name="connsiteY39" fmla="*/ 4648200 h 5775960"/>
              <a:gd name="connsiteX40" fmla="*/ 5663565 w 5663565"/>
              <a:gd name="connsiteY40" fmla="*/ 4655820 h 5775960"/>
              <a:gd name="connsiteX41" fmla="*/ 5662930 w 5663565"/>
              <a:gd name="connsiteY41" fmla="*/ 4076700 h 5775960"/>
              <a:gd name="connsiteX42" fmla="*/ 5579745 w 5663565"/>
              <a:gd name="connsiteY42" fmla="*/ 4076700 h 5775960"/>
              <a:gd name="connsiteX43" fmla="*/ 5579745 w 5663565"/>
              <a:gd name="connsiteY43" fmla="*/ 3664585 h 5775960"/>
              <a:gd name="connsiteX44" fmla="*/ 5663565 w 5663565"/>
              <a:gd name="connsiteY44" fmla="*/ 3665220 h 5775960"/>
              <a:gd name="connsiteX45" fmla="*/ 5663565 w 5663565"/>
              <a:gd name="connsiteY45" fmla="*/ 3002280 h 5775960"/>
              <a:gd name="connsiteX46" fmla="*/ 4863465 w 5663565"/>
              <a:gd name="connsiteY46" fmla="*/ 3002280 h 5775960"/>
              <a:gd name="connsiteX47" fmla="*/ 4863941 w 5663565"/>
              <a:gd name="connsiteY47" fmla="*/ 2883694 h 5775960"/>
              <a:gd name="connsiteX48" fmla="*/ 5213985 w 5663565"/>
              <a:gd name="connsiteY48" fmla="*/ 2887980 h 5775960"/>
              <a:gd name="connsiteX49" fmla="*/ 5213985 w 5663565"/>
              <a:gd name="connsiteY49" fmla="*/ 2522220 h 5775960"/>
              <a:gd name="connsiteX50" fmla="*/ 4284345 w 5663565"/>
              <a:gd name="connsiteY50" fmla="*/ 2514600 h 5775960"/>
              <a:gd name="connsiteX51" fmla="*/ 4291965 w 5663565"/>
              <a:gd name="connsiteY51" fmla="*/ 1889760 h 5775960"/>
              <a:gd name="connsiteX52" fmla="*/ 4215765 w 5663565"/>
              <a:gd name="connsiteY52" fmla="*/ 1889760 h 5775960"/>
              <a:gd name="connsiteX53" fmla="*/ 4223385 w 5663565"/>
              <a:gd name="connsiteY53" fmla="*/ 1752600 h 5775960"/>
              <a:gd name="connsiteX54" fmla="*/ 5587365 w 5663565"/>
              <a:gd name="connsiteY54" fmla="*/ 1752600 h 5775960"/>
              <a:gd name="connsiteX55" fmla="*/ 5594985 w 5663565"/>
              <a:gd name="connsiteY55" fmla="*/ 281940 h 5775960"/>
              <a:gd name="connsiteX56" fmla="*/ 5107305 w 5663565"/>
              <a:gd name="connsiteY56" fmla="*/ 289560 h 5775960"/>
              <a:gd name="connsiteX57" fmla="*/ 5099685 w 5663565"/>
              <a:gd name="connsiteY57" fmla="*/ 358140 h 5775960"/>
              <a:gd name="connsiteX58" fmla="*/ 4993005 w 5663565"/>
              <a:gd name="connsiteY58" fmla="*/ 350520 h 5775960"/>
              <a:gd name="connsiteX59" fmla="*/ 4970145 w 5663565"/>
              <a:gd name="connsiteY59" fmla="*/ 274320 h 5775960"/>
              <a:gd name="connsiteX60" fmla="*/ 4672965 w 5663565"/>
              <a:gd name="connsiteY60" fmla="*/ 274320 h 5775960"/>
              <a:gd name="connsiteX61" fmla="*/ 4680585 w 5663565"/>
              <a:gd name="connsiteY61" fmla="*/ 792480 h 5775960"/>
              <a:gd name="connsiteX62" fmla="*/ 4360545 w 5663565"/>
              <a:gd name="connsiteY62" fmla="*/ 784860 h 5775960"/>
              <a:gd name="connsiteX63" fmla="*/ 4352925 w 5663565"/>
              <a:gd name="connsiteY63" fmla="*/ 0 h 5775960"/>
              <a:gd name="connsiteX64" fmla="*/ 3430905 w 5663565"/>
              <a:gd name="connsiteY64" fmla="*/ 7620 h 5775960"/>
              <a:gd name="connsiteX65" fmla="*/ 3430905 w 5663565"/>
              <a:gd name="connsiteY65" fmla="*/ 1595120 h 5775960"/>
              <a:gd name="connsiteX66" fmla="*/ 3430905 w 5663565"/>
              <a:gd name="connsiteY66" fmla="*/ 1831657 h 5775960"/>
              <a:gd name="connsiteX67" fmla="*/ 3921442 w 5663565"/>
              <a:gd name="connsiteY67" fmla="*/ 1833244 h 5775960"/>
              <a:gd name="connsiteX68" fmla="*/ 3919855 w 5663565"/>
              <a:gd name="connsiteY68" fmla="*/ 2938144 h 5775960"/>
              <a:gd name="connsiteX69" fmla="*/ 2735580 w 5663565"/>
              <a:gd name="connsiteY69" fmla="*/ 2931794 h 5775960"/>
              <a:gd name="connsiteX70" fmla="*/ 2735580 w 5663565"/>
              <a:gd name="connsiteY70" fmla="*/ 2804794 h 5775960"/>
              <a:gd name="connsiteX71" fmla="*/ 3376930 w 5663565"/>
              <a:gd name="connsiteY71" fmla="*/ 2807969 h 5775960"/>
              <a:gd name="connsiteX72" fmla="*/ 3373755 w 5663565"/>
              <a:gd name="connsiteY72" fmla="*/ 1969769 h 5775960"/>
              <a:gd name="connsiteX73" fmla="*/ 2741930 w 5663565"/>
              <a:gd name="connsiteY73" fmla="*/ 1972944 h 5775960"/>
              <a:gd name="connsiteX74" fmla="*/ 2738755 w 5663565"/>
              <a:gd name="connsiteY74" fmla="*/ 1833244 h 5775960"/>
              <a:gd name="connsiteX75" fmla="*/ 3407886 w 5663565"/>
              <a:gd name="connsiteY75" fmla="*/ 1828480 h 5775960"/>
              <a:gd name="connsiteX76" fmla="*/ 3407093 w 5663565"/>
              <a:gd name="connsiteY76" fmla="*/ 1595119 h 5775960"/>
              <a:gd name="connsiteX77" fmla="*/ 3290411 w 5663565"/>
              <a:gd name="connsiteY77" fmla="*/ 1594961 h 5775960"/>
              <a:gd name="connsiteX78" fmla="*/ 3286125 w 5663565"/>
              <a:gd name="connsiteY78" fmla="*/ 1165860 h 5775960"/>
              <a:gd name="connsiteX79" fmla="*/ 2860357 w 5663565"/>
              <a:gd name="connsiteY79" fmla="*/ 1173480 h 5775960"/>
              <a:gd name="connsiteX80" fmla="*/ 2861310 w 5663565"/>
              <a:gd name="connsiteY80" fmla="*/ 1595120 h 5775960"/>
              <a:gd name="connsiteX81" fmla="*/ 2729865 w 5663565"/>
              <a:gd name="connsiteY81" fmla="*/ 1600200 h 5775960"/>
              <a:gd name="connsiteX82" fmla="*/ 2729865 w 5663565"/>
              <a:gd name="connsiteY82" fmla="*/ 99060 h 5775960"/>
              <a:gd name="connsiteX83" fmla="*/ 2341245 w 5663565"/>
              <a:gd name="connsiteY83" fmla="*/ 106680 h 5775960"/>
              <a:gd name="connsiteX84" fmla="*/ 2341245 w 5663565"/>
              <a:gd name="connsiteY84" fmla="*/ 152400 h 5775960"/>
              <a:gd name="connsiteX85" fmla="*/ 2257425 w 5663565"/>
              <a:gd name="connsiteY85" fmla="*/ 152400 h 5775960"/>
              <a:gd name="connsiteX86" fmla="*/ 2249805 w 5663565"/>
              <a:gd name="connsiteY86" fmla="*/ 106680 h 5775960"/>
              <a:gd name="connsiteX87" fmla="*/ 1548765 w 5663565"/>
              <a:gd name="connsiteY87" fmla="*/ 99060 h 5775960"/>
              <a:gd name="connsiteX88" fmla="*/ 1548765 w 5663565"/>
              <a:gd name="connsiteY88" fmla="*/ 99060 h 5775960"/>
              <a:gd name="connsiteX89" fmla="*/ 1449705 w 5663565"/>
              <a:gd name="connsiteY89" fmla="*/ 160020 h 5775960"/>
              <a:gd name="connsiteX90" fmla="*/ 1449705 w 5663565"/>
              <a:gd name="connsiteY90" fmla="*/ 106680 h 5775960"/>
              <a:gd name="connsiteX91" fmla="*/ 1167765 w 5663565"/>
              <a:gd name="connsiteY91" fmla="*/ 106680 h 5775960"/>
              <a:gd name="connsiteX0" fmla="*/ 1167765 w 5663565"/>
              <a:gd name="connsiteY0" fmla="*/ 106680 h 5775960"/>
              <a:gd name="connsiteX1" fmla="*/ 1160145 w 5663565"/>
              <a:gd name="connsiteY1" fmla="*/ 1615440 h 5775960"/>
              <a:gd name="connsiteX2" fmla="*/ 984885 w 5663565"/>
              <a:gd name="connsiteY2" fmla="*/ 1600200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39065 w 5663565"/>
              <a:gd name="connsiteY7" fmla="*/ 1897380 h 5775960"/>
              <a:gd name="connsiteX8" fmla="*/ 139065 w 5663565"/>
              <a:gd name="connsiteY8" fmla="*/ 1897380 h 5775960"/>
              <a:gd name="connsiteX9" fmla="*/ 85725 w 5663565"/>
              <a:gd name="connsiteY9" fmla="*/ 1889760 h 5775960"/>
              <a:gd name="connsiteX10" fmla="*/ 70485 w 5663565"/>
              <a:gd name="connsiteY10" fmla="*/ 2880360 h 5775960"/>
              <a:gd name="connsiteX11" fmla="*/ 131445 w 5663565"/>
              <a:gd name="connsiteY11" fmla="*/ 2880360 h 5775960"/>
              <a:gd name="connsiteX12" fmla="*/ 116205 w 5663565"/>
              <a:gd name="connsiteY12" fmla="*/ 2994660 h 5775960"/>
              <a:gd name="connsiteX13" fmla="*/ 0 w 5663565"/>
              <a:gd name="connsiteY13" fmla="*/ 2996565 h 5775960"/>
              <a:gd name="connsiteX14" fmla="*/ 3810 w 5663565"/>
              <a:gd name="connsiteY14" fmla="*/ 3412331 h 5775960"/>
              <a:gd name="connsiteX15" fmla="*/ 521970 w 5663565"/>
              <a:gd name="connsiteY15" fmla="*/ 3410903 h 5775960"/>
              <a:gd name="connsiteX16" fmla="*/ 527685 w 5663565"/>
              <a:gd name="connsiteY16" fmla="*/ 3185160 h 5775960"/>
              <a:gd name="connsiteX17" fmla="*/ 649605 w 5663565"/>
              <a:gd name="connsiteY17" fmla="*/ 3192780 h 5775960"/>
              <a:gd name="connsiteX18" fmla="*/ 657225 w 5663565"/>
              <a:gd name="connsiteY18" fmla="*/ 4838700 h 5775960"/>
              <a:gd name="connsiteX19" fmla="*/ 2722245 w 5663565"/>
              <a:gd name="connsiteY19" fmla="*/ 4838700 h 5775960"/>
              <a:gd name="connsiteX20" fmla="*/ 2729865 w 5663565"/>
              <a:gd name="connsiteY20" fmla="*/ 3086100 h 5775960"/>
              <a:gd name="connsiteX21" fmla="*/ 2943225 w 5663565"/>
              <a:gd name="connsiteY21" fmla="*/ 3088005 h 5775960"/>
              <a:gd name="connsiteX22" fmla="*/ 2946082 w 5663565"/>
              <a:gd name="connsiteY22" fmla="*/ 3288030 h 5775960"/>
              <a:gd name="connsiteX23" fmla="*/ 3022282 w 5663565"/>
              <a:gd name="connsiteY23" fmla="*/ 3289458 h 5775960"/>
              <a:gd name="connsiteX24" fmla="*/ 3023712 w 5663565"/>
              <a:gd name="connsiteY24" fmla="*/ 3343752 h 5775960"/>
              <a:gd name="connsiteX25" fmla="*/ 3143726 w 5663565"/>
              <a:gd name="connsiteY25" fmla="*/ 3338513 h 5775960"/>
              <a:gd name="connsiteX26" fmla="*/ 3141345 w 5663565"/>
              <a:gd name="connsiteY26" fmla="*/ 3291840 h 5775960"/>
              <a:gd name="connsiteX27" fmla="*/ 3141345 w 5663565"/>
              <a:gd name="connsiteY27" fmla="*/ 3291840 h 5775960"/>
              <a:gd name="connsiteX28" fmla="*/ 3202305 w 5663565"/>
              <a:gd name="connsiteY28" fmla="*/ 3291840 h 5775960"/>
              <a:gd name="connsiteX29" fmla="*/ 3194685 w 5663565"/>
              <a:gd name="connsiteY29" fmla="*/ 3070860 h 5775960"/>
              <a:gd name="connsiteX30" fmla="*/ 3437573 w 5663565"/>
              <a:gd name="connsiteY30" fmla="*/ 3075147 h 5775960"/>
              <a:gd name="connsiteX31" fmla="*/ 3438525 w 5663565"/>
              <a:gd name="connsiteY31" fmla="*/ 4671060 h 5775960"/>
              <a:gd name="connsiteX32" fmla="*/ 3507105 w 5663565"/>
              <a:gd name="connsiteY32" fmla="*/ 4655820 h 5775960"/>
              <a:gd name="connsiteX33" fmla="*/ 3514725 w 5663565"/>
              <a:gd name="connsiteY33" fmla="*/ 4892040 h 5775960"/>
              <a:gd name="connsiteX34" fmla="*/ 3430905 w 5663565"/>
              <a:gd name="connsiteY34" fmla="*/ 4884420 h 5775960"/>
              <a:gd name="connsiteX35" fmla="*/ 3430905 w 5663565"/>
              <a:gd name="connsiteY35" fmla="*/ 5774055 h 5775960"/>
              <a:gd name="connsiteX36" fmla="*/ 5509895 w 5663565"/>
              <a:gd name="connsiteY36" fmla="*/ 5775960 h 5775960"/>
              <a:gd name="connsiteX37" fmla="*/ 5503545 w 5663565"/>
              <a:gd name="connsiteY37" fmla="*/ 4876800 h 5775960"/>
              <a:gd name="connsiteX38" fmla="*/ 5424805 w 5663565"/>
              <a:gd name="connsiteY38" fmla="*/ 4881245 h 5775960"/>
              <a:gd name="connsiteX39" fmla="*/ 5419725 w 5663565"/>
              <a:gd name="connsiteY39" fmla="*/ 4648200 h 5775960"/>
              <a:gd name="connsiteX40" fmla="*/ 5663565 w 5663565"/>
              <a:gd name="connsiteY40" fmla="*/ 4655820 h 5775960"/>
              <a:gd name="connsiteX41" fmla="*/ 5662930 w 5663565"/>
              <a:gd name="connsiteY41" fmla="*/ 4076700 h 5775960"/>
              <a:gd name="connsiteX42" fmla="*/ 5579745 w 5663565"/>
              <a:gd name="connsiteY42" fmla="*/ 4076700 h 5775960"/>
              <a:gd name="connsiteX43" fmla="*/ 5579745 w 5663565"/>
              <a:gd name="connsiteY43" fmla="*/ 3664585 h 5775960"/>
              <a:gd name="connsiteX44" fmla="*/ 5663565 w 5663565"/>
              <a:gd name="connsiteY44" fmla="*/ 3665220 h 5775960"/>
              <a:gd name="connsiteX45" fmla="*/ 5663565 w 5663565"/>
              <a:gd name="connsiteY45" fmla="*/ 3002280 h 5775960"/>
              <a:gd name="connsiteX46" fmla="*/ 4863465 w 5663565"/>
              <a:gd name="connsiteY46" fmla="*/ 3002280 h 5775960"/>
              <a:gd name="connsiteX47" fmla="*/ 4863941 w 5663565"/>
              <a:gd name="connsiteY47" fmla="*/ 2883694 h 5775960"/>
              <a:gd name="connsiteX48" fmla="*/ 5213985 w 5663565"/>
              <a:gd name="connsiteY48" fmla="*/ 2887980 h 5775960"/>
              <a:gd name="connsiteX49" fmla="*/ 5213985 w 5663565"/>
              <a:gd name="connsiteY49" fmla="*/ 2522220 h 5775960"/>
              <a:gd name="connsiteX50" fmla="*/ 4284345 w 5663565"/>
              <a:gd name="connsiteY50" fmla="*/ 2514600 h 5775960"/>
              <a:gd name="connsiteX51" fmla="*/ 4291965 w 5663565"/>
              <a:gd name="connsiteY51" fmla="*/ 1889760 h 5775960"/>
              <a:gd name="connsiteX52" fmla="*/ 4215765 w 5663565"/>
              <a:gd name="connsiteY52" fmla="*/ 1889760 h 5775960"/>
              <a:gd name="connsiteX53" fmla="*/ 4223385 w 5663565"/>
              <a:gd name="connsiteY53" fmla="*/ 1752600 h 5775960"/>
              <a:gd name="connsiteX54" fmla="*/ 5587365 w 5663565"/>
              <a:gd name="connsiteY54" fmla="*/ 1752600 h 5775960"/>
              <a:gd name="connsiteX55" fmla="*/ 5594985 w 5663565"/>
              <a:gd name="connsiteY55" fmla="*/ 281940 h 5775960"/>
              <a:gd name="connsiteX56" fmla="*/ 5107305 w 5663565"/>
              <a:gd name="connsiteY56" fmla="*/ 289560 h 5775960"/>
              <a:gd name="connsiteX57" fmla="*/ 5099685 w 5663565"/>
              <a:gd name="connsiteY57" fmla="*/ 358140 h 5775960"/>
              <a:gd name="connsiteX58" fmla="*/ 4993005 w 5663565"/>
              <a:gd name="connsiteY58" fmla="*/ 350520 h 5775960"/>
              <a:gd name="connsiteX59" fmla="*/ 4970145 w 5663565"/>
              <a:gd name="connsiteY59" fmla="*/ 274320 h 5775960"/>
              <a:gd name="connsiteX60" fmla="*/ 4672965 w 5663565"/>
              <a:gd name="connsiteY60" fmla="*/ 274320 h 5775960"/>
              <a:gd name="connsiteX61" fmla="*/ 4680585 w 5663565"/>
              <a:gd name="connsiteY61" fmla="*/ 792480 h 5775960"/>
              <a:gd name="connsiteX62" fmla="*/ 4360545 w 5663565"/>
              <a:gd name="connsiteY62" fmla="*/ 784860 h 5775960"/>
              <a:gd name="connsiteX63" fmla="*/ 4352925 w 5663565"/>
              <a:gd name="connsiteY63" fmla="*/ 0 h 5775960"/>
              <a:gd name="connsiteX64" fmla="*/ 3430905 w 5663565"/>
              <a:gd name="connsiteY64" fmla="*/ 7620 h 5775960"/>
              <a:gd name="connsiteX65" fmla="*/ 3430905 w 5663565"/>
              <a:gd name="connsiteY65" fmla="*/ 1595120 h 5775960"/>
              <a:gd name="connsiteX66" fmla="*/ 3430905 w 5663565"/>
              <a:gd name="connsiteY66" fmla="*/ 1831657 h 5775960"/>
              <a:gd name="connsiteX67" fmla="*/ 3921442 w 5663565"/>
              <a:gd name="connsiteY67" fmla="*/ 1833244 h 5775960"/>
              <a:gd name="connsiteX68" fmla="*/ 3919855 w 5663565"/>
              <a:gd name="connsiteY68" fmla="*/ 2938144 h 5775960"/>
              <a:gd name="connsiteX69" fmla="*/ 2735580 w 5663565"/>
              <a:gd name="connsiteY69" fmla="*/ 2931794 h 5775960"/>
              <a:gd name="connsiteX70" fmla="*/ 2735580 w 5663565"/>
              <a:gd name="connsiteY70" fmla="*/ 2804794 h 5775960"/>
              <a:gd name="connsiteX71" fmla="*/ 3376930 w 5663565"/>
              <a:gd name="connsiteY71" fmla="*/ 2807969 h 5775960"/>
              <a:gd name="connsiteX72" fmla="*/ 3373755 w 5663565"/>
              <a:gd name="connsiteY72" fmla="*/ 1969769 h 5775960"/>
              <a:gd name="connsiteX73" fmla="*/ 2741930 w 5663565"/>
              <a:gd name="connsiteY73" fmla="*/ 1972944 h 5775960"/>
              <a:gd name="connsiteX74" fmla="*/ 2738755 w 5663565"/>
              <a:gd name="connsiteY74" fmla="*/ 1833244 h 5775960"/>
              <a:gd name="connsiteX75" fmla="*/ 3407886 w 5663565"/>
              <a:gd name="connsiteY75" fmla="*/ 1828480 h 5775960"/>
              <a:gd name="connsiteX76" fmla="*/ 3407093 w 5663565"/>
              <a:gd name="connsiteY76" fmla="*/ 1595119 h 5775960"/>
              <a:gd name="connsiteX77" fmla="*/ 3290411 w 5663565"/>
              <a:gd name="connsiteY77" fmla="*/ 1594961 h 5775960"/>
              <a:gd name="connsiteX78" fmla="*/ 3286125 w 5663565"/>
              <a:gd name="connsiteY78" fmla="*/ 1165860 h 5775960"/>
              <a:gd name="connsiteX79" fmla="*/ 2860357 w 5663565"/>
              <a:gd name="connsiteY79" fmla="*/ 1173480 h 5775960"/>
              <a:gd name="connsiteX80" fmla="*/ 2861310 w 5663565"/>
              <a:gd name="connsiteY80" fmla="*/ 1595120 h 5775960"/>
              <a:gd name="connsiteX81" fmla="*/ 2729865 w 5663565"/>
              <a:gd name="connsiteY81" fmla="*/ 1600200 h 5775960"/>
              <a:gd name="connsiteX82" fmla="*/ 2729865 w 5663565"/>
              <a:gd name="connsiteY82" fmla="*/ 99060 h 5775960"/>
              <a:gd name="connsiteX83" fmla="*/ 2341245 w 5663565"/>
              <a:gd name="connsiteY83" fmla="*/ 106680 h 5775960"/>
              <a:gd name="connsiteX84" fmla="*/ 2341245 w 5663565"/>
              <a:gd name="connsiteY84" fmla="*/ 152400 h 5775960"/>
              <a:gd name="connsiteX85" fmla="*/ 2257425 w 5663565"/>
              <a:gd name="connsiteY85" fmla="*/ 152400 h 5775960"/>
              <a:gd name="connsiteX86" fmla="*/ 2249805 w 5663565"/>
              <a:gd name="connsiteY86" fmla="*/ 106680 h 5775960"/>
              <a:gd name="connsiteX87" fmla="*/ 1548765 w 5663565"/>
              <a:gd name="connsiteY87" fmla="*/ 99060 h 5775960"/>
              <a:gd name="connsiteX88" fmla="*/ 1548765 w 5663565"/>
              <a:gd name="connsiteY88" fmla="*/ 99060 h 5775960"/>
              <a:gd name="connsiteX89" fmla="*/ 1449705 w 5663565"/>
              <a:gd name="connsiteY89" fmla="*/ 160020 h 5775960"/>
              <a:gd name="connsiteX90" fmla="*/ 1449705 w 5663565"/>
              <a:gd name="connsiteY90" fmla="*/ 106680 h 5775960"/>
              <a:gd name="connsiteX91" fmla="*/ 1167765 w 5663565"/>
              <a:gd name="connsiteY91" fmla="*/ 106680 h 5775960"/>
              <a:gd name="connsiteX0" fmla="*/ 1167765 w 5663565"/>
              <a:gd name="connsiteY0" fmla="*/ 106680 h 5775960"/>
              <a:gd name="connsiteX1" fmla="*/ 1160145 w 5663565"/>
              <a:gd name="connsiteY1" fmla="*/ 1615440 h 5775960"/>
              <a:gd name="connsiteX2" fmla="*/ 984885 w 5663565"/>
              <a:gd name="connsiteY2" fmla="*/ 1600200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39065 w 5663565"/>
              <a:gd name="connsiteY7" fmla="*/ 1897380 h 5775960"/>
              <a:gd name="connsiteX8" fmla="*/ 139065 w 5663565"/>
              <a:gd name="connsiteY8" fmla="*/ 1897380 h 5775960"/>
              <a:gd name="connsiteX9" fmla="*/ 85725 w 5663565"/>
              <a:gd name="connsiteY9" fmla="*/ 1889760 h 5775960"/>
              <a:gd name="connsiteX10" fmla="*/ 70485 w 5663565"/>
              <a:gd name="connsiteY10" fmla="*/ 2880360 h 5775960"/>
              <a:gd name="connsiteX11" fmla="*/ 131445 w 5663565"/>
              <a:gd name="connsiteY11" fmla="*/ 2880360 h 5775960"/>
              <a:gd name="connsiteX12" fmla="*/ 116205 w 5663565"/>
              <a:gd name="connsiteY12" fmla="*/ 2994660 h 5775960"/>
              <a:gd name="connsiteX13" fmla="*/ 0 w 5663565"/>
              <a:gd name="connsiteY13" fmla="*/ 2996565 h 5775960"/>
              <a:gd name="connsiteX14" fmla="*/ 3810 w 5663565"/>
              <a:gd name="connsiteY14" fmla="*/ 3412331 h 5775960"/>
              <a:gd name="connsiteX15" fmla="*/ 521970 w 5663565"/>
              <a:gd name="connsiteY15" fmla="*/ 3410903 h 5775960"/>
              <a:gd name="connsiteX16" fmla="*/ 527685 w 5663565"/>
              <a:gd name="connsiteY16" fmla="*/ 3192303 h 5775960"/>
              <a:gd name="connsiteX17" fmla="*/ 649605 w 5663565"/>
              <a:gd name="connsiteY17" fmla="*/ 3192780 h 5775960"/>
              <a:gd name="connsiteX18" fmla="*/ 657225 w 5663565"/>
              <a:gd name="connsiteY18" fmla="*/ 4838700 h 5775960"/>
              <a:gd name="connsiteX19" fmla="*/ 2722245 w 5663565"/>
              <a:gd name="connsiteY19" fmla="*/ 4838700 h 5775960"/>
              <a:gd name="connsiteX20" fmla="*/ 2729865 w 5663565"/>
              <a:gd name="connsiteY20" fmla="*/ 3086100 h 5775960"/>
              <a:gd name="connsiteX21" fmla="*/ 2943225 w 5663565"/>
              <a:gd name="connsiteY21" fmla="*/ 3088005 h 5775960"/>
              <a:gd name="connsiteX22" fmla="*/ 2946082 w 5663565"/>
              <a:gd name="connsiteY22" fmla="*/ 3288030 h 5775960"/>
              <a:gd name="connsiteX23" fmla="*/ 3022282 w 5663565"/>
              <a:gd name="connsiteY23" fmla="*/ 3289458 h 5775960"/>
              <a:gd name="connsiteX24" fmla="*/ 3023712 w 5663565"/>
              <a:gd name="connsiteY24" fmla="*/ 3343752 h 5775960"/>
              <a:gd name="connsiteX25" fmla="*/ 3143726 w 5663565"/>
              <a:gd name="connsiteY25" fmla="*/ 3338513 h 5775960"/>
              <a:gd name="connsiteX26" fmla="*/ 3141345 w 5663565"/>
              <a:gd name="connsiteY26" fmla="*/ 3291840 h 5775960"/>
              <a:gd name="connsiteX27" fmla="*/ 3141345 w 5663565"/>
              <a:gd name="connsiteY27" fmla="*/ 3291840 h 5775960"/>
              <a:gd name="connsiteX28" fmla="*/ 3202305 w 5663565"/>
              <a:gd name="connsiteY28" fmla="*/ 3291840 h 5775960"/>
              <a:gd name="connsiteX29" fmla="*/ 3194685 w 5663565"/>
              <a:gd name="connsiteY29" fmla="*/ 3070860 h 5775960"/>
              <a:gd name="connsiteX30" fmla="*/ 3437573 w 5663565"/>
              <a:gd name="connsiteY30" fmla="*/ 3075147 h 5775960"/>
              <a:gd name="connsiteX31" fmla="*/ 3438525 w 5663565"/>
              <a:gd name="connsiteY31" fmla="*/ 4671060 h 5775960"/>
              <a:gd name="connsiteX32" fmla="*/ 3507105 w 5663565"/>
              <a:gd name="connsiteY32" fmla="*/ 4655820 h 5775960"/>
              <a:gd name="connsiteX33" fmla="*/ 3514725 w 5663565"/>
              <a:gd name="connsiteY33" fmla="*/ 4892040 h 5775960"/>
              <a:gd name="connsiteX34" fmla="*/ 3430905 w 5663565"/>
              <a:gd name="connsiteY34" fmla="*/ 4884420 h 5775960"/>
              <a:gd name="connsiteX35" fmla="*/ 3430905 w 5663565"/>
              <a:gd name="connsiteY35" fmla="*/ 5774055 h 5775960"/>
              <a:gd name="connsiteX36" fmla="*/ 5509895 w 5663565"/>
              <a:gd name="connsiteY36" fmla="*/ 5775960 h 5775960"/>
              <a:gd name="connsiteX37" fmla="*/ 5503545 w 5663565"/>
              <a:gd name="connsiteY37" fmla="*/ 4876800 h 5775960"/>
              <a:gd name="connsiteX38" fmla="*/ 5424805 w 5663565"/>
              <a:gd name="connsiteY38" fmla="*/ 4881245 h 5775960"/>
              <a:gd name="connsiteX39" fmla="*/ 5419725 w 5663565"/>
              <a:gd name="connsiteY39" fmla="*/ 4648200 h 5775960"/>
              <a:gd name="connsiteX40" fmla="*/ 5663565 w 5663565"/>
              <a:gd name="connsiteY40" fmla="*/ 4655820 h 5775960"/>
              <a:gd name="connsiteX41" fmla="*/ 5662930 w 5663565"/>
              <a:gd name="connsiteY41" fmla="*/ 4076700 h 5775960"/>
              <a:gd name="connsiteX42" fmla="*/ 5579745 w 5663565"/>
              <a:gd name="connsiteY42" fmla="*/ 4076700 h 5775960"/>
              <a:gd name="connsiteX43" fmla="*/ 5579745 w 5663565"/>
              <a:gd name="connsiteY43" fmla="*/ 3664585 h 5775960"/>
              <a:gd name="connsiteX44" fmla="*/ 5663565 w 5663565"/>
              <a:gd name="connsiteY44" fmla="*/ 3665220 h 5775960"/>
              <a:gd name="connsiteX45" fmla="*/ 5663565 w 5663565"/>
              <a:gd name="connsiteY45" fmla="*/ 3002280 h 5775960"/>
              <a:gd name="connsiteX46" fmla="*/ 4863465 w 5663565"/>
              <a:gd name="connsiteY46" fmla="*/ 3002280 h 5775960"/>
              <a:gd name="connsiteX47" fmla="*/ 4863941 w 5663565"/>
              <a:gd name="connsiteY47" fmla="*/ 2883694 h 5775960"/>
              <a:gd name="connsiteX48" fmla="*/ 5213985 w 5663565"/>
              <a:gd name="connsiteY48" fmla="*/ 2887980 h 5775960"/>
              <a:gd name="connsiteX49" fmla="*/ 5213985 w 5663565"/>
              <a:gd name="connsiteY49" fmla="*/ 2522220 h 5775960"/>
              <a:gd name="connsiteX50" fmla="*/ 4284345 w 5663565"/>
              <a:gd name="connsiteY50" fmla="*/ 2514600 h 5775960"/>
              <a:gd name="connsiteX51" fmla="*/ 4291965 w 5663565"/>
              <a:gd name="connsiteY51" fmla="*/ 1889760 h 5775960"/>
              <a:gd name="connsiteX52" fmla="*/ 4215765 w 5663565"/>
              <a:gd name="connsiteY52" fmla="*/ 1889760 h 5775960"/>
              <a:gd name="connsiteX53" fmla="*/ 4223385 w 5663565"/>
              <a:gd name="connsiteY53" fmla="*/ 1752600 h 5775960"/>
              <a:gd name="connsiteX54" fmla="*/ 5587365 w 5663565"/>
              <a:gd name="connsiteY54" fmla="*/ 1752600 h 5775960"/>
              <a:gd name="connsiteX55" fmla="*/ 5594985 w 5663565"/>
              <a:gd name="connsiteY55" fmla="*/ 281940 h 5775960"/>
              <a:gd name="connsiteX56" fmla="*/ 5107305 w 5663565"/>
              <a:gd name="connsiteY56" fmla="*/ 289560 h 5775960"/>
              <a:gd name="connsiteX57" fmla="*/ 5099685 w 5663565"/>
              <a:gd name="connsiteY57" fmla="*/ 358140 h 5775960"/>
              <a:gd name="connsiteX58" fmla="*/ 4993005 w 5663565"/>
              <a:gd name="connsiteY58" fmla="*/ 350520 h 5775960"/>
              <a:gd name="connsiteX59" fmla="*/ 4970145 w 5663565"/>
              <a:gd name="connsiteY59" fmla="*/ 274320 h 5775960"/>
              <a:gd name="connsiteX60" fmla="*/ 4672965 w 5663565"/>
              <a:gd name="connsiteY60" fmla="*/ 274320 h 5775960"/>
              <a:gd name="connsiteX61" fmla="*/ 4680585 w 5663565"/>
              <a:gd name="connsiteY61" fmla="*/ 792480 h 5775960"/>
              <a:gd name="connsiteX62" fmla="*/ 4360545 w 5663565"/>
              <a:gd name="connsiteY62" fmla="*/ 784860 h 5775960"/>
              <a:gd name="connsiteX63" fmla="*/ 4352925 w 5663565"/>
              <a:gd name="connsiteY63" fmla="*/ 0 h 5775960"/>
              <a:gd name="connsiteX64" fmla="*/ 3430905 w 5663565"/>
              <a:gd name="connsiteY64" fmla="*/ 7620 h 5775960"/>
              <a:gd name="connsiteX65" fmla="*/ 3430905 w 5663565"/>
              <a:gd name="connsiteY65" fmla="*/ 1595120 h 5775960"/>
              <a:gd name="connsiteX66" fmla="*/ 3430905 w 5663565"/>
              <a:gd name="connsiteY66" fmla="*/ 1831657 h 5775960"/>
              <a:gd name="connsiteX67" fmla="*/ 3921442 w 5663565"/>
              <a:gd name="connsiteY67" fmla="*/ 1833244 h 5775960"/>
              <a:gd name="connsiteX68" fmla="*/ 3919855 w 5663565"/>
              <a:gd name="connsiteY68" fmla="*/ 2938144 h 5775960"/>
              <a:gd name="connsiteX69" fmla="*/ 2735580 w 5663565"/>
              <a:gd name="connsiteY69" fmla="*/ 2931794 h 5775960"/>
              <a:gd name="connsiteX70" fmla="*/ 2735580 w 5663565"/>
              <a:gd name="connsiteY70" fmla="*/ 2804794 h 5775960"/>
              <a:gd name="connsiteX71" fmla="*/ 3376930 w 5663565"/>
              <a:gd name="connsiteY71" fmla="*/ 2807969 h 5775960"/>
              <a:gd name="connsiteX72" fmla="*/ 3373755 w 5663565"/>
              <a:gd name="connsiteY72" fmla="*/ 1969769 h 5775960"/>
              <a:gd name="connsiteX73" fmla="*/ 2741930 w 5663565"/>
              <a:gd name="connsiteY73" fmla="*/ 1972944 h 5775960"/>
              <a:gd name="connsiteX74" fmla="*/ 2738755 w 5663565"/>
              <a:gd name="connsiteY74" fmla="*/ 1833244 h 5775960"/>
              <a:gd name="connsiteX75" fmla="*/ 3407886 w 5663565"/>
              <a:gd name="connsiteY75" fmla="*/ 1828480 h 5775960"/>
              <a:gd name="connsiteX76" fmla="*/ 3407093 w 5663565"/>
              <a:gd name="connsiteY76" fmla="*/ 1595119 h 5775960"/>
              <a:gd name="connsiteX77" fmla="*/ 3290411 w 5663565"/>
              <a:gd name="connsiteY77" fmla="*/ 1594961 h 5775960"/>
              <a:gd name="connsiteX78" fmla="*/ 3286125 w 5663565"/>
              <a:gd name="connsiteY78" fmla="*/ 1165860 h 5775960"/>
              <a:gd name="connsiteX79" fmla="*/ 2860357 w 5663565"/>
              <a:gd name="connsiteY79" fmla="*/ 1173480 h 5775960"/>
              <a:gd name="connsiteX80" fmla="*/ 2861310 w 5663565"/>
              <a:gd name="connsiteY80" fmla="*/ 1595120 h 5775960"/>
              <a:gd name="connsiteX81" fmla="*/ 2729865 w 5663565"/>
              <a:gd name="connsiteY81" fmla="*/ 1600200 h 5775960"/>
              <a:gd name="connsiteX82" fmla="*/ 2729865 w 5663565"/>
              <a:gd name="connsiteY82" fmla="*/ 99060 h 5775960"/>
              <a:gd name="connsiteX83" fmla="*/ 2341245 w 5663565"/>
              <a:gd name="connsiteY83" fmla="*/ 106680 h 5775960"/>
              <a:gd name="connsiteX84" fmla="*/ 2341245 w 5663565"/>
              <a:gd name="connsiteY84" fmla="*/ 152400 h 5775960"/>
              <a:gd name="connsiteX85" fmla="*/ 2257425 w 5663565"/>
              <a:gd name="connsiteY85" fmla="*/ 152400 h 5775960"/>
              <a:gd name="connsiteX86" fmla="*/ 2249805 w 5663565"/>
              <a:gd name="connsiteY86" fmla="*/ 106680 h 5775960"/>
              <a:gd name="connsiteX87" fmla="*/ 1548765 w 5663565"/>
              <a:gd name="connsiteY87" fmla="*/ 99060 h 5775960"/>
              <a:gd name="connsiteX88" fmla="*/ 1548765 w 5663565"/>
              <a:gd name="connsiteY88" fmla="*/ 99060 h 5775960"/>
              <a:gd name="connsiteX89" fmla="*/ 1449705 w 5663565"/>
              <a:gd name="connsiteY89" fmla="*/ 160020 h 5775960"/>
              <a:gd name="connsiteX90" fmla="*/ 1449705 w 5663565"/>
              <a:gd name="connsiteY90" fmla="*/ 106680 h 5775960"/>
              <a:gd name="connsiteX91" fmla="*/ 1167765 w 5663565"/>
              <a:gd name="connsiteY91" fmla="*/ 106680 h 5775960"/>
              <a:gd name="connsiteX0" fmla="*/ 1167765 w 5663565"/>
              <a:gd name="connsiteY0" fmla="*/ 106680 h 5775960"/>
              <a:gd name="connsiteX1" fmla="*/ 1160145 w 5663565"/>
              <a:gd name="connsiteY1" fmla="*/ 1615440 h 5775960"/>
              <a:gd name="connsiteX2" fmla="*/ 984885 w 5663565"/>
              <a:gd name="connsiteY2" fmla="*/ 1600200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39065 w 5663565"/>
              <a:gd name="connsiteY7" fmla="*/ 1897380 h 5775960"/>
              <a:gd name="connsiteX8" fmla="*/ 139065 w 5663565"/>
              <a:gd name="connsiteY8" fmla="*/ 1897380 h 5775960"/>
              <a:gd name="connsiteX9" fmla="*/ 85725 w 5663565"/>
              <a:gd name="connsiteY9" fmla="*/ 1889760 h 5775960"/>
              <a:gd name="connsiteX10" fmla="*/ 70485 w 5663565"/>
              <a:gd name="connsiteY10" fmla="*/ 2880360 h 5775960"/>
              <a:gd name="connsiteX11" fmla="*/ 121920 w 5663565"/>
              <a:gd name="connsiteY11" fmla="*/ 2880360 h 5775960"/>
              <a:gd name="connsiteX12" fmla="*/ 116205 w 5663565"/>
              <a:gd name="connsiteY12" fmla="*/ 2994660 h 5775960"/>
              <a:gd name="connsiteX13" fmla="*/ 0 w 5663565"/>
              <a:gd name="connsiteY13" fmla="*/ 2996565 h 5775960"/>
              <a:gd name="connsiteX14" fmla="*/ 3810 w 5663565"/>
              <a:gd name="connsiteY14" fmla="*/ 3412331 h 5775960"/>
              <a:gd name="connsiteX15" fmla="*/ 521970 w 5663565"/>
              <a:gd name="connsiteY15" fmla="*/ 3410903 h 5775960"/>
              <a:gd name="connsiteX16" fmla="*/ 527685 w 5663565"/>
              <a:gd name="connsiteY16" fmla="*/ 3192303 h 5775960"/>
              <a:gd name="connsiteX17" fmla="*/ 649605 w 5663565"/>
              <a:gd name="connsiteY17" fmla="*/ 3192780 h 5775960"/>
              <a:gd name="connsiteX18" fmla="*/ 657225 w 5663565"/>
              <a:gd name="connsiteY18" fmla="*/ 4838700 h 5775960"/>
              <a:gd name="connsiteX19" fmla="*/ 2722245 w 5663565"/>
              <a:gd name="connsiteY19" fmla="*/ 4838700 h 5775960"/>
              <a:gd name="connsiteX20" fmla="*/ 2729865 w 5663565"/>
              <a:gd name="connsiteY20" fmla="*/ 3086100 h 5775960"/>
              <a:gd name="connsiteX21" fmla="*/ 2943225 w 5663565"/>
              <a:gd name="connsiteY21" fmla="*/ 3088005 h 5775960"/>
              <a:gd name="connsiteX22" fmla="*/ 2946082 w 5663565"/>
              <a:gd name="connsiteY22" fmla="*/ 3288030 h 5775960"/>
              <a:gd name="connsiteX23" fmla="*/ 3022282 w 5663565"/>
              <a:gd name="connsiteY23" fmla="*/ 3289458 h 5775960"/>
              <a:gd name="connsiteX24" fmla="*/ 3023712 w 5663565"/>
              <a:gd name="connsiteY24" fmla="*/ 3343752 h 5775960"/>
              <a:gd name="connsiteX25" fmla="*/ 3143726 w 5663565"/>
              <a:gd name="connsiteY25" fmla="*/ 3338513 h 5775960"/>
              <a:gd name="connsiteX26" fmla="*/ 3141345 w 5663565"/>
              <a:gd name="connsiteY26" fmla="*/ 3291840 h 5775960"/>
              <a:gd name="connsiteX27" fmla="*/ 3141345 w 5663565"/>
              <a:gd name="connsiteY27" fmla="*/ 3291840 h 5775960"/>
              <a:gd name="connsiteX28" fmla="*/ 3202305 w 5663565"/>
              <a:gd name="connsiteY28" fmla="*/ 3291840 h 5775960"/>
              <a:gd name="connsiteX29" fmla="*/ 3194685 w 5663565"/>
              <a:gd name="connsiteY29" fmla="*/ 3070860 h 5775960"/>
              <a:gd name="connsiteX30" fmla="*/ 3437573 w 5663565"/>
              <a:gd name="connsiteY30" fmla="*/ 3075147 h 5775960"/>
              <a:gd name="connsiteX31" fmla="*/ 3438525 w 5663565"/>
              <a:gd name="connsiteY31" fmla="*/ 4671060 h 5775960"/>
              <a:gd name="connsiteX32" fmla="*/ 3507105 w 5663565"/>
              <a:gd name="connsiteY32" fmla="*/ 4655820 h 5775960"/>
              <a:gd name="connsiteX33" fmla="*/ 3514725 w 5663565"/>
              <a:gd name="connsiteY33" fmla="*/ 4892040 h 5775960"/>
              <a:gd name="connsiteX34" fmla="*/ 3430905 w 5663565"/>
              <a:gd name="connsiteY34" fmla="*/ 4884420 h 5775960"/>
              <a:gd name="connsiteX35" fmla="*/ 3430905 w 5663565"/>
              <a:gd name="connsiteY35" fmla="*/ 5774055 h 5775960"/>
              <a:gd name="connsiteX36" fmla="*/ 5509895 w 5663565"/>
              <a:gd name="connsiteY36" fmla="*/ 5775960 h 5775960"/>
              <a:gd name="connsiteX37" fmla="*/ 5503545 w 5663565"/>
              <a:gd name="connsiteY37" fmla="*/ 4876800 h 5775960"/>
              <a:gd name="connsiteX38" fmla="*/ 5424805 w 5663565"/>
              <a:gd name="connsiteY38" fmla="*/ 4881245 h 5775960"/>
              <a:gd name="connsiteX39" fmla="*/ 5419725 w 5663565"/>
              <a:gd name="connsiteY39" fmla="*/ 4648200 h 5775960"/>
              <a:gd name="connsiteX40" fmla="*/ 5663565 w 5663565"/>
              <a:gd name="connsiteY40" fmla="*/ 4655820 h 5775960"/>
              <a:gd name="connsiteX41" fmla="*/ 5662930 w 5663565"/>
              <a:gd name="connsiteY41" fmla="*/ 4076700 h 5775960"/>
              <a:gd name="connsiteX42" fmla="*/ 5579745 w 5663565"/>
              <a:gd name="connsiteY42" fmla="*/ 4076700 h 5775960"/>
              <a:gd name="connsiteX43" fmla="*/ 5579745 w 5663565"/>
              <a:gd name="connsiteY43" fmla="*/ 3664585 h 5775960"/>
              <a:gd name="connsiteX44" fmla="*/ 5663565 w 5663565"/>
              <a:gd name="connsiteY44" fmla="*/ 3665220 h 5775960"/>
              <a:gd name="connsiteX45" fmla="*/ 5663565 w 5663565"/>
              <a:gd name="connsiteY45" fmla="*/ 3002280 h 5775960"/>
              <a:gd name="connsiteX46" fmla="*/ 4863465 w 5663565"/>
              <a:gd name="connsiteY46" fmla="*/ 3002280 h 5775960"/>
              <a:gd name="connsiteX47" fmla="*/ 4863941 w 5663565"/>
              <a:gd name="connsiteY47" fmla="*/ 2883694 h 5775960"/>
              <a:gd name="connsiteX48" fmla="*/ 5213985 w 5663565"/>
              <a:gd name="connsiteY48" fmla="*/ 2887980 h 5775960"/>
              <a:gd name="connsiteX49" fmla="*/ 5213985 w 5663565"/>
              <a:gd name="connsiteY49" fmla="*/ 2522220 h 5775960"/>
              <a:gd name="connsiteX50" fmla="*/ 4284345 w 5663565"/>
              <a:gd name="connsiteY50" fmla="*/ 2514600 h 5775960"/>
              <a:gd name="connsiteX51" fmla="*/ 4291965 w 5663565"/>
              <a:gd name="connsiteY51" fmla="*/ 1889760 h 5775960"/>
              <a:gd name="connsiteX52" fmla="*/ 4215765 w 5663565"/>
              <a:gd name="connsiteY52" fmla="*/ 1889760 h 5775960"/>
              <a:gd name="connsiteX53" fmla="*/ 4223385 w 5663565"/>
              <a:gd name="connsiteY53" fmla="*/ 1752600 h 5775960"/>
              <a:gd name="connsiteX54" fmla="*/ 5587365 w 5663565"/>
              <a:gd name="connsiteY54" fmla="*/ 1752600 h 5775960"/>
              <a:gd name="connsiteX55" fmla="*/ 5594985 w 5663565"/>
              <a:gd name="connsiteY55" fmla="*/ 281940 h 5775960"/>
              <a:gd name="connsiteX56" fmla="*/ 5107305 w 5663565"/>
              <a:gd name="connsiteY56" fmla="*/ 289560 h 5775960"/>
              <a:gd name="connsiteX57" fmla="*/ 5099685 w 5663565"/>
              <a:gd name="connsiteY57" fmla="*/ 358140 h 5775960"/>
              <a:gd name="connsiteX58" fmla="*/ 4993005 w 5663565"/>
              <a:gd name="connsiteY58" fmla="*/ 350520 h 5775960"/>
              <a:gd name="connsiteX59" fmla="*/ 4970145 w 5663565"/>
              <a:gd name="connsiteY59" fmla="*/ 274320 h 5775960"/>
              <a:gd name="connsiteX60" fmla="*/ 4672965 w 5663565"/>
              <a:gd name="connsiteY60" fmla="*/ 274320 h 5775960"/>
              <a:gd name="connsiteX61" fmla="*/ 4680585 w 5663565"/>
              <a:gd name="connsiteY61" fmla="*/ 792480 h 5775960"/>
              <a:gd name="connsiteX62" fmla="*/ 4360545 w 5663565"/>
              <a:gd name="connsiteY62" fmla="*/ 784860 h 5775960"/>
              <a:gd name="connsiteX63" fmla="*/ 4352925 w 5663565"/>
              <a:gd name="connsiteY63" fmla="*/ 0 h 5775960"/>
              <a:gd name="connsiteX64" fmla="*/ 3430905 w 5663565"/>
              <a:gd name="connsiteY64" fmla="*/ 7620 h 5775960"/>
              <a:gd name="connsiteX65" fmla="*/ 3430905 w 5663565"/>
              <a:gd name="connsiteY65" fmla="*/ 1595120 h 5775960"/>
              <a:gd name="connsiteX66" fmla="*/ 3430905 w 5663565"/>
              <a:gd name="connsiteY66" fmla="*/ 1831657 h 5775960"/>
              <a:gd name="connsiteX67" fmla="*/ 3921442 w 5663565"/>
              <a:gd name="connsiteY67" fmla="*/ 1833244 h 5775960"/>
              <a:gd name="connsiteX68" fmla="*/ 3919855 w 5663565"/>
              <a:gd name="connsiteY68" fmla="*/ 2938144 h 5775960"/>
              <a:gd name="connsiteX69" fmla="*/ 2735580 w 5663565"/>
              <a:gd name="connsiteY69" fmla="*/ 2931794 h 5775960"/>
              <a:gd name="connsiteX70" fmla="*/ 2735580 w 5663565"/>
              <a:gd name="connsiteY70" fmla="*/ 2804794 h 5775960"/>
              <a:gd name="connsiteX71" fmla="*/ 3376930 w 5663565"/>
              <a:gd name="connsiteY71" fmla="*/ 2807969 h 5775960"/>
              <a:gd name="connsiteX72" fmla="*/ 3373755 w 5663565"/>
              <a:gd name="connsiteY72" fmla="*/ 1969769 h 5775960"/>
              <a:gd name="connsiteX73" fmla="*/ 2741930 w 5663565"/>
              <a:gd name="connsiteY73" fmla="*/ 1972944 h 5775960"/>
              <a:gd name="connsiteX74" fmla="*/ 2738755 w 5663565"/>
              <a:gd name="connsiteY74" fmla="*/ 1833244 h 5775960"/>
              <a:gd name="connsiteX75" fmla="*/ 3407886 w 5663565"/>
              <a:gd name="connsiteY75" fmla="*/ 1828480 h 5775960"/>
              <a:gd name="connsiteX76" fmla="*/ 3407093 w 5663565"/>
              <a:gd name="connsiteY76" fmla="*/ 1595119 h 5775960"/>
              <a:gd name="connsiteX77" fmla="*/ 3290411 w 5663565"/>
              <a:gd name="connsiteY77" fmla="*/ 1594961 h 5775960"/>
              <a:gd name="connsiteX78" fmla="*/ 3286125 w 5663565"/>
              <a:gd name="connsiteY78" fmla="*/ 1165860 h 5775960"/>
              <a:gd name="connsiteX79" fmla="*/ 2860357 w 5663565"/>
              <a:gd name="connsiteY79" fmla="*/ 1173480 h 5775960"/>
              <a:gd name="connsiteX80" fmla="*/ 2861310 w 5663565"/>
              <a:gd name="connsiteY80" fmla="*/ 1595120 h 5775960"/>
              <a:gd name="connsiteX81" fmla="*/ 2729865 w 5663565"/>
              <a:gd name="connsiteY81" fmla="*/ 1600200 h 5775960"/>
              <a:gd name="connsiteX82" fmla="*/ 2729865 w 5663565"/>
              <a:gd name="connsiteY82" fmla="*/ 99060 h 5775960"/>
              <a:gd name="connsiteX83" fmla="*/ 2341245 w 5663565"/>
              <a:gd name="connsiteY83" fmla="*/ 106680 h 5775960"/>
              <a:gd name="connsiteX84" fmla="*/ 2341245 w 5663565"/>
              <a:gd name="connsiteY84" fmla="*/ 152400 h 5775960"/>
              <a:gd name="connsiteX85" fmla="*/ 2257425 w 5663565"/>
              <a:gd name="connsiteY85" fmla="*/ 152400 h 5775960"/>
              <a:gd name="connsiteX86" fmla="*/ 2249805 w 5663565"/>
              <a:gd name="connsiteY86" fmla="*/ 106680 h 5775960"/>
              <a:gd name="connsiteX87" fmla="*/ 1548765 w 5663565"/>
              <a:gd name="connsiteY87" fmla="*/ 99060 h 5775960"/>
              <a:gd name="connsiteX88" fmla="*/ 1548765 w 5663565"/>
              <a:gd name="connsiteY88" fmla="*/ 99060 h 5775960"/>
              <a:gd name="connsiteX89" fmla="*/ 1449705 w 5663565"/>
              <a:gd name="connsiteY89" fmla="*/ 160020 h 5775960"/>
              <a:gd name="connsiteX90" fmla="*/ 1449705 w 5663565"/>
              <a:gd name="connsiteY90" fmla="*/ 106680 h 5775960"/>
              <a:gd name="connsiteX91" fmla="*/ 1167765 w 5663565"/>
              <a:gd name="connsiteY91" fmla="*/ 106680 h 5775960"/>
              <a:gd name="connsiteX0" fmla="*/ 1167765 w 5663565"/>
              <a:gd name="connsiteY0" fmla="*/ 106680 h 5775960"/>
              <a:gd name="connsiteX1" fmla="*/ 1160145 w 5663565"/>
              <a:gd name="connsiteY1" fmla="*/ 1615440 h 5775960"/>
              <a:gd name="connsiteX2" fmla="*/ 984885 w 5663565"/>
              <a:gd name="connsiteY2" fmla="*/ 1600200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39065 w 5663565"/>
              <a:gd name="connsiteY7" fmla="*/ 1897380 h 5775960"/>
              <a:gd name="connsiteX8" fmla="*/ 139065 w 5663565"/>
              <a:gd name="connsiteY8" fmla="*/ 1897380 h 5775960"/>
              <a:gd name="connsiteX9" fmla="*/ 85725 w 5663565"/>
              <a:gd name="connsiteY9" fmla="*/ 1889760 h 5775960"/>
              <a:gd name="connsiteX10" fmla="*/ 70485 w 5663565"/>
              <a:gd name="connsiteY10" fmla="*/ 2880360 h 5775960"/>
              <a:gd name="connsiteX11" fmla="*/ 121920 w 5663565"/>
              <a:gd name="connsiteY11" fmla="*/ 2880360 h 5775960"/>
              <a:gd name="connsiteX12" fmla="*/ 123349 w 5663565"/>
              <a:gd name="connsiteY12" fmla="*/ 2989898 h 5775960"/>
              <a:gd name="connsiteX13" fmla="*/ 0 w 5663565"/>
              <a:gd name="connsiteY13" fmla="*/ 2996565 h 5775960"/>
              <a:gd name="connsiteX14" fmla="*/ 3810 w 5663565"/>
              <a:gd name="connsiteY14" fmla="*/ 3412331 h 5775960"/>
              <a:gd name="connsiteX15" fmla="*/ 521970 w 5663565"/>
              <a:gd name="connsiteY15" fmla="*/ 3410903 h 5775960"/>
              <a:gd name="connsiteX16" fmla="*/ 527685 w 5663565"/>
              <a:gd name="connsiteY16" fmla="*/ 3192303 h 5775960"/>
              <a:gd name="connsiteX17" fmla="*/ 649605 w 5663565"/>
              <a:gd name="connsiteY17" fmla="*/ 3192780 h 5775960"/>
              <a:gd name="connsiteX18" fmla="*/ 657225 w 5663565"/>
              <a:gd name="connsiteY18" fmla="*/ 4838700 h 5775960"/>
              <a:gd name="connsiteX19" fmla="*/ 2722245 w 5663565"/>
              <a:gd name="connsiteY19" fmla="*/ 4838700 h 5775960"/>
              <a:gd name="connsiteX20" fmla="*/ 2729865 w 5663565"/>
              <a:gd name="connsiteY20" fmla="*/ 3086100 h 5775960"/>
              <a:gd name="connsiteX21" fmla="*/ 2943225 w 5663565"/>
              <a:gd name="connsiteY21" fmla="*/ 3088005 h 5775960"/>
              <a:gd name="connsiteX22" fmla="*/ 2946082 w 5663565"/>
              <a:gd name="connsiteY22" fmla="*/ 3288030 h 5775960"/>
              <a:gd name="connsiteX23" fmla="*/ 3022282 w 5663565"/>
              <a:gd name="connsiteY23" fmla="*/ 3289458 h 5775960"/>
              <a:gd name="connsiteX24" fmla="*/ 3023712 w 5663565"/>
              <a:gd name="connsiteY24" fmla="*/ 3343752 h 5775960"/>
              <a:gd name="connsiteX25" fmla="*/ 3143726 w 5663565"/>
              <a:gd name="connsiteY25" fmla="*/ 3338513 h 5775960"/>
              <a:gd name="connsiteX26" fmla="*/ 3141345 w 5663565"/>
              <a:gd name="connsiteY26" fmla="*/ 3291840 h 5775960"/>
              <a:gd name="connsiteX27" fmla="*/ 3141345 w 5663565"/>
              <a:gd name="connsiteY27" fmla="*/ 3291840 h 5775960"/>
              <a:gd name="connsiteX28" fmla="*/ 3202305 w 5663565"/>
              <a:gd name="connsiteY28" fmla="*/ 3291840 h 5775960"/>
              <a:gd name="connsiteX29" fmla="*/ 3194685 w 5663565"/>
              <a:gd name="connsiteY29" fmla="*/ 3070860 h 5775960"/>
              <a:gd name="connsiteX30" fmla="*/ 3437573 w 5663565"/>
              <a:gd name="connsiteY30" fmla="*/ 3075147 h 5775960"/>
              <a:gd name="connsiteX31" fmla="*/ 3438525 w 5663565"/>
              <a:gd name="connsiteY31" fmla="*/ 4671060 h 5775960"/>
              <a:gd name="connsiteX32" fmla="*/ 3507105 w 5663565"/>
              <a:gd name="connsiteY32" fmla="*/ 4655820 h 5775960"/>
              <a:gd name="connsiteX33" fmla="*/ 3514725 w 5663565"/>
              <a:gd name="connsiteY33" fmla="*/ 4892040 h 5775960"/>
              <a:gd name="connsiteX34" fmla="*/ 3430905 w 5663565"/>
              <a:gd name="connsiteY34" fmla="*/ 4884420 h 5775960"/>
              <a:gd name="connsiteX35" fmla="*/ 3430905 w 5663565"/>
              <a:gd name="connsiteY35" fmla="*/ 5774055 h 5775960"/>
              <a:gd name="connsiteX36" fmla="*/ 5509895 w 5663565"/>
              <a:gd name="connsiteY36" fmla="*/ 5775960 h 5775960"/>
              <a:gd name="connsiteX37" fmla="*/ 5503545 w 5663565"/>
              <a:gd name="connsiteY37" fmla="*/ 4876800 h 5775960"/>
              <a:gd name="connsiteX38" fmla="*/ 5424805 w 5663565"/>
              <a:gd name="connsiteY38" fmla="*/ 4881245 h 5775960"/>
              <a:gd name="connsiteX39" fmla="*/ 5419725 w 5663565"/>
              <a:gd name="connsiteY39" fmla="*/ 4648200 h 5775960"/>
              <a:gd name="connsiteX40" fmla="*/ 5663565 w 5663565"/>
              <a:gd name="connsiteY40" fmla="*/ 4655820 h 5775960"/>
              <a:gd name="connsiteX41" fmla="*/ 5662930 w 5663565"/>
              <a:gd name="connsiteY41" fmla="*/ 4076700 h 5775960"/>
              <a:gd name="connsiteX42" fmla="*/ 5579745 w 5663565"/>
              <a:gd name="connsiteY42" fmla="*/ 4076700 h 5775960"/>
              <a:gd name="connsiteX43" fmla="*/ 5579745 w 5663565"/>
              <a:gd name="connsiteY43" fmla="*/ 3664585 h 5775960"/>
              <a:gd name="connsiteX44" fmla="*/ 5663565 w 5663565"/>
              <a:gd name="connsiteY44" fmla="*/ 3665220 h 5775960"/>
              <a:gd name="connsiteX45" fmla="*/ 5663565 w 5663565"/>
              <a:gd name="connsiteY45" fmla="*/ 3002280 h 5775960"/>
              <a:gd name="connsiteX46" fmla="*/ 4863465 w 5663565"/>
              <a:gd name="connsiteY46" fmla="*/ 3002280 h 5775960"/>
              <a:gd name="connsiteX47" fmla="*/ 4863941 w 5663565"/>
              <a:gd name="connsiteY47" fmla="*/ 2883694 h 5775960"/>
              <a:gd name="connsiteX48" fmla="*/ 5213985 w 5663565"/>
              <a:gd name="connsiteY48" fmla="*/ 2887980 h 5775960"/>
              <a:gd name="connsiteX49" fmla="*/ 5213985 w 5663565"/>
              <a:gd name="connsiteY49" fmla="*/ 2522220 h 5775960"/>
              <a:gd name="connsiteX50" fmla="*/ 4284345 w 5663565"/>
              <a:gd name="connsiteY50" fmla="*/ 2514600 h 5775960"/>
              <a:gd name="connsiteX51" fmla="*/ 4291965 w 5663565"/>
              <a:gd name="connsiteY51" fmla="*/ 1889760 h 5775960"/>
              <a:gd name="connsiteX52" fmla="*/ 4215765 w 5663565"/>
              <a:gd name="connsiteY52" fmla="*/ 1889760 h 5775960"/>
              <a:gd name="connsiteX53" fmla="*/ 4223385 w 5663565"/>
              <a:gd name="connsiteY53" fmla="*/ 1752600 h 5775960"/>
              <a:gd name="connsiteX54" fmla="*/ 5587365 w 5663565"/>
              <a:gd name="connsiteY54" fmla="*/ 1752600 h 5775960"/>
              <a:gd name="connsiteX55" fmla="*/ 5594985 w 5663565"/>
              <a:gd name="connsiteY55" fmla="*/ 281940 h 5775960"/>
              <a:gd name="connsiteX56" fmla="*/ 5107305 w 5663565"/>
              <a:gd name="connsiteY56" fmla="*/ 289560 h 5775960"/>
              <a:gd name="connsiteX57" fmla="*/ 5099685 w 5663565"/>
              <a:gd name="connsiteY57" fmla="*/ 358140 h 5775960"/>
              <a:gd name="connsiteX58" fmla="*/ 4993005 w 5663565"/>
              <a:gd name="connsiteY58" fmla="*/ 350520 h 5775960"/>
              <a:gd name="connsiteX59" fmla="*/ 4970145 w 5663565"/>
              <a:gd name="connsiteY59" fmla="*/ 274320 h 5775960"/>
              <a:gd name="connsiteX60" fmla="*/ 4672965 w 5663565"/>
              <a:gd name="connsiteY60" fmla="*/ 274320 h 5775960"/>
              <a:gd name="connsiteX61" fmla="*/ 4680585 w 5663565"/>
              <a:gd name="connsiteY61" fmla="*/ 792480 h 5775960"/>
              <a:gd name="connsiteX62" fmla="*/ 4360545 w 5663565"/>
              <a:gd name="connsiteY62" fmla="*/ 784860 h 5775960"/>
              <a:gd name="connsiteX63" fmla="*/ 4352925 w 5663565"/>
              <a:gd name="connsiteY63" fmla="*/ 0 h 5775960"/>
              <a:gd name="connsiteX64" fmla="*/ 3430905 w 5663565"/>
              <a:gd name="connsiteY64" fmla="*/ 7620 h 5775960"/>
              <a:gd name="connsiteX65" fmla="*/ 3430905 w 5663565"/>
              <a:gd name="connsiteY65" fmla="*/ 1595120 h 5775960"/>
              <a:gd name="connsiteX66" fmla="*/ 3430905 w 5663565"/>
              <a:gd name="connsiteY66" fmla="*/ 1831657 h 5775960"/>
              <a:gd name="connsiteX67" fmla="*/ 3921442 w 5663565"/>
              <a:gd name="connsiteY67" fmla="*/ 1833244 h 5775960"/>
              <a:gd name="connsiteX68" fmla="*/ 3919855 w 5663565"/>
              <a:gd name="connsiteY68" fmla="*/ 2938144 h 5775960"/>
              <a:gd name="connsiteX69" fmla="*/ 2735580 w 5663565"/>
              <a:gd name="connsiteY69" fmla="*/ 2931794 h 5775960"/>
              <a:gd name="connsiteX70" fmla="*/ 2735580 w 5663565"/>
              <a:gd name="connsiteY70" fmla="*/ 2804794 h 5775960"/>
              <a:gd name="connsiteX71" fmla="*/ 3376930 w 5663565"/>
              <a:gd name="connsiteY71" fmla="*/ 2807969 h 5775960"/>
              <a:gd name="connsiteX72" fmla="*/ 3373755 w 5663565"/>
              <a:gd name="connsiteY72" fmla="*/ 1969769 h 5775960"/>
              <a:gd name="connsiteX73" fmla="*/ 2741930 w 5663565"/>
              <a:gd name="connsiteY73" fmla="*/ 1972944 h 5775960"/>
              <a:gd name="connsiteX74" fmla="*/ 2738755 w 5663565"/>
              <a:gd name="connsiteY74" fmla="*/ 1833244 h 5775960"/>
              <a:gd name="connsiteX75" fmla="*/ 3407886 w 5663565"/>
              <a:gd name="connsiteY75" fmla="*/ 1828480 h 5775960"/>
              <a:gd name="connsiteX76" fmla="*/ 3407093 w 5663565"/>
              <a:gd name="connsiteY76" fmla="*/ 1595119 h 5775960"/>
              <a:gd name="connsiteX77" fmla="*/ 3290411 w 5663565"/>
              <a:gd name="connsiteY77" fmla="*/ 1594961 h 5775960"/>
              <a:gd name="connsiteX78" fmla="*/ 3286125 w 5663565"/>
              <a:gd name="connsiteY78" fmla="*/ 1165860 h 5775960"/>
              <a:gd name="connsiteX79" fmla="*/ 2860357 w 5663565"/>
              <a:gd name="connsiteY79" fmla="*/ 1173480 h 5775960"/>
              <a:gd name="connsiteX80" fmla="*/ 2861310 w 5663565"/>
              <a:gd name="connsiteY80" fmla="*/ 1595120 h 5775960"/>
              <a:gd name="connsiteX81" fmla="*/ 2729865 w 5663565"/>
              <a:gd name="connsiteY81" fmla="*/ 1600200 h 5775960"/>
              <a:gd name="connsiteX82" fmla="*/ 2729865 w 5663565"/>
              <a:gd name="connsiteY82" fmla="*/ 99060 h 5775960"/>
              <a:gd name="connsiteX83" fmla="*/ 2341245 w 5663565"/>
              <a:gd name="connsiteY83" fmla="*/ 106680 h 5775960"/>
              <a:gd name="connsiteX84" fmla="*/ 2341245 w 5663565"/>
              <a:gd name="connsiteY84" fmla="*/ 152400 h 5775960"/>
              <a:gd name="connsiteX85" fmla="*/ 2257425 w 5663565"/>
              <a:gd name="connsiteY85" fmla="*/ 152400 h 5775960"/>
              <a:gd name="connsiteX86" fmla="*/ 2249805 w 5663565"/>
              <a:gd name="connsiteY86" fmla="*/ 106680 h 5775960"/>
              <a:gd name="connsiteX87" fmla="*/ 1548765 w 5663565"/>
              <a:gd name="connsiteY87" fmla="*/ 99060 h 5775960"/>
              <a:gd name="connsiteX88" fmla="*/ 1548765 w 5663565"/>
              <a:gd name="connsiteY88" fmla="*/ 99060 h 5775960"/>
              <a:gd name="connsiteX89" fmla="*/ 1449705 w 5663565"/>
              <a:gd name="connsiteY89" fmla="*/ 160020 h 5775960"/>
              <a:gd name="connsiteX90" fmla="*/ 1449705 w 5663565"/>
              <a:gd name="connsiteY90" fmla="*/ 106680 h 5775960"/>
              <a:gd name="connsiteX91" fmla="*/ 1167765 w 5663565"/>
              <a:gd name="connsiteY91" fmla="*/ 106680 h 5775960"/>
              <a:gd name="connsiteX0" fmla="*/ 1167765 w 5663565"/>
              <a:gd name="connsiteY0" fmla="*/ 106680 h 5775960"/>
              <a:gd name="connsiteX1" fmla="*/ 1160145 w 5663565"/>
              <a:gd name="connsiteY1" fmla="*/ 1615440 h 5775960"/>
              <a:gd name="connsiteX2" fmla="*/ 984885 w 5663565"/>
              <a:gd name="connsiteY2" fmla="*/ 1600200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39065 w 5663565"/>
              <a:gd name="connsiteY7" fmla="*/ 1897380 h 5775960"/>
              <a:gd name="connsiteX8" fmla="*/ 139065 w 5663565"/>
              <a:gd name="connsiteY8" fmla="*/ 1897380 h 5775960"/>
              <a:gd name="connsiteX9" fmla="*/ 76200 w 5663565"/>
              <a:gd name="connsiteY9" fmla="*/ 1889760 h 5775960"/>
              <a:gd name="connsiteX10" fmla="*/ 70485 w 5663565"/>
              <a:gd name="connsiteY10" fmla="*/ 2880360 h 5775960"/>
              <a:gd name="connsiteX11" fmla="*/ 121920 w 5663565"/>
              <a:gd name="connsiteY11" fmla="*/ 2880360 h 5775960"/>
              <a:gd name="connsiteX12" fmla="*/ 123349 w 5663565"/>
              <a:gd name="connsiteY12" fmla="*/ 2989898 h 5775960"/>
              <a:gd name="connsiteX13" fmla="*/ 0 w 5663565"/>
              <a:gd name="connsiteY13" fmla="*/ 2996565 h 5775960"/>
              <a:gd name="connsiteX14" fmla="*/ 3810 w 5663565"/>
              <a:gd name="connsiteY14" fmla="*/ 3412331 h 5775960"/>
              <a:gd name="connsiteX15" fmla="*/ 521970 w 5663565"/>
              <a:gd name="connsiteY15" fmla="*/ 3410903 h 5775960"/>
              <a:gd name="connsiteX16" fmla="*/ 527685 w 5663565"/>
              <a:gd name="connsiteY16" fmla="*/ 3192303 h 5775960"/>
              <a:gd name="connsiteX17" fmla="*/ 649605 w 5663565"/>
              <a:gd name="connsiteY17" fmla="*/ 3192780 h 5775960"/>
              <a:gd name="connsiteX18" fmla="*/ 657225 w 5663565"/>
              <a:gd name="connsiteY18" fmla="*/ 4838700 h 5775960"/>
              <a:gd name="connsiteX19" fmla="*/ 2722245 w 5663565"/>
              <a:gd name="connsiteY19" fmla="*/ 4838700 h 5775960"/>
              <a:gd name="connsiteX20" fmla="*/ 2729865 w 5663565"/>
              <a:gd name="connsiteY20" fmla="*/ 3086100 h 5775960"/>
              <a:gd name="connsiteX21" fmla="*/ 2943225 w 5663565"/>
              <a:gd name="connsiteY21" fmla="*/ 3088005 h 5775960"/>
              <a:gd name="connsiteX22" fmla="*/ 2946082 w 5663565"/>
              <a:gd name="connsiteY22" fmla="*/ 3288030 h 5775960"/>
              <a:gd name="connsiteX23" fmla="*/ 3022282 w 5663565"/>
              <a:gd name="connsiteY23" fmla="*/ 3289458 h 5775960"/>
              <a:gd name="connsiteX24" fmla="*/ 3023712 w 5663565"/>
              <a:gd name="connsiteY24" fmla="*/ 3343752 h 5775960"/>
              <a:gd name="connsiteX25" fmla="*/ 3143726 w 5663565"/>
              <a:gd name="connsiteY25" fmla="*/ 3338513 h 5775960"/>
              <a:gd name="connsiteX26" fmla="*/ 3141345 w 5663565"/>
              <a:gd name="connsiteY26" fmla="*/ 3291840 h 5775960"/>
              <a:gd name="connsiteX27" fmla="*/ 3141345 w 5663565"/>
              <a:gd name="connsiteY27" fmla="*/ 3291840 h 5775960"/>
              <a:gd name="connsiteX28" fmla="*/ 3202305 w 5663565"/>
              <a:gd name="connsiteY28" fmla="*/ 3291840 h 5775960"/>
              <a:gd name="connsiteX29" fmla="*/ 3194685 w 5663565"/>
              <a:gd name="connsiteY29" fmla="*/ 3070860 h 5775960"/>
              <a:gd name="connsiteX30" fmla="*/ 3437573 w 5663565"/>
              <a:gd name="connsiteY30" fmla="*/ 3075147 h 5775960"/>
              <a:gd name="connsiteX31" fmla="*/ 3438525 w 5663565"/>
              <a:gd name="connsiteY31" fmla="*/ 4671060 h 5775960"/>
              <a:gd name="connsiteX32" fmla="*/ 3507105 w 5663565"/>
              <a:gd name="connsiteY32" fmla="*/ 4655820 h 5775960"/>
              <a:gd name="connsiteX33" fmla="*/ 3514725 w 5663565"/>
              <a:gd name="connsiteY33" fmla="*/ 4892040 h 5775960"/>
              <a:gd name="connsiteX34" fmla="*/ 3430905 w 5663565"/>
              <a:gd name="connsiteY34" fmla="*/ 4884420 h 5775960"/>
              <a:gd name="connsiteX35" fmla="*/ 3430905 w 5663565"/>
              <a:gd name="connsiteY35" fmla="*/ 5774055 h 5775960"/>
              <a:gd name="connsiteX36" fmla="*/ 5509895 w 5663565"/>
              <a:gd name="connsiteY36" fmla="*/ 5775960 h 5775960"/>
              <a:gd name="connsiteX37" fmla="*/ 5503545 w 5663565"/>
              <a:gd name="connsiteY37" fmla="*/ 4876800 h 5775960"/>
              <a:gd name="connsiteX38" fmla="*/ 5424805 w 5663565"/>
              <a:gd name="connsiteY38" fmla="*/ 4881245 h 5775960"/>
              <a:gd name="connsiteX39" fmla="*/ 5419725 w 5663565"/>
              <a:gd name="connsiteY39" fmla="*/ 4648200 h 5775960"/>
              <a:gd name="connsiteX40" fmla="*/ 5663565 w 5663565"/>
              <a:gd name="connsiteY40" fmla="*/ 4655820 h 5775960"/>
              <a:gd name="connsiteX41" fmla="*/ 5662930 w 5663565"/>
              <a:gd name="connsiteY41" fmla="*/ 4076700 h 5775960"/>
              <a:gd name="connsiteX42" fmla="*/ 5579745 w 5663565"/>
              <a:gd name="connsiteY42" fmla="*/ 4076700 h 5775960"/>
              <a:gd name="connsiteX43" fmla="*/ 5579745 w 5663565"/>
              <a:gd name="connsiteY43" fmla="*/ 3664585 h 5775960"/>
              <a:gd name="connsiteX44" fmla="*/ 5663565 w 5663565"/>
              <a:gd name="connsiteY44" fmla="*/ 3665220 h 5775960"/>
              <a:gd name="connsiteX45" fmla="*/ 5663565 w 5663565"/>
              <a:gd name="connsiteY45" fmla="*/ 3002280 h 5775960"/>
              <a:gd name="connsiteX46" fmla="*/ 4863465 w 5663565"/>
              <a:gd name="connsiteY46" fmla="*/ 3002280 h 5775960"/>
              <a:gd name="connsiteX47" fmla="*/ 4863941 w 5663565"/>
              <a:gd name="connsiteY47" fmla="*/ 2883694 h 5775960"/>
              <a:gd name="connsiteX48" fmla="*/ 5213985 w 5663565"/>
              <a:gd name="connsiteY48" fmla="*/ 2887980 h 5775960"/>
              <a:gd name="connsiteX49" fmla="*/ 5213985 w 5663565"/>
              <a:gd name="connsiteY49" fmla="*/ 2522220 h 5775960"/>
              <a:gd name="connsiteX50" fmla="*/ 4284345 w 5663565"/>
              <a:gd name="connsiteY50" fmla="*/ 2514600 h 5775960"/>
              <a:gd name="connsiteX51" fmla="*/ 4291965 w 5663565"/>
              <a:gd name="connsiteY51" fmla="*/ 1889760 h 5775960"/>
              <a:gd name="connsiteX52" fmla="*/ 4215765 w 5663565"/>
              <a:gd name="connsiteY52" fmla="*/ 1889760 h 5775960"/>
              <a:gd name="connsiteX53" fmla="*/ 4223385 w 5663565"/>
              <a:gd name="connsiteY53" fmla="*/ 1752600 h 5775960"/>
              <a:gd name="connsiteX54" fmla="*/ 5587365 w 5663565"/>
              <a:gd name="connsiteY54" fmla="*/ 1752600 h 5775960"/>
              <a:gd name="connsiteX55" fmla="*/ 5594985 w 5663565"/>
              <a:gd name="connsiteY55" fmla="*/ 281940 h 5775960"/>
              <a:gd name="connsiteX56" fmla="*/ 5107305 w 5663565"/>
              <a:gd name="connsiteY56" fmla="*/ 289560 h 5775960"/>
              <a:gd name="connsiteX57" fmla="*/ 5099685 w 5663565"/>
              <a:gd name="connsiteY57" fmla="*/ 358140 h 5775960"/>
              <a:gd name="connsiteX58" fmla="*/ 4993005 w 5663565"/>
              <a:gd name="connsiteY58" fmla="*/ 350520 h 5775960"/>
              <a:gd name="connsiteX59" fmla="*/ 4970145 w 5663565"/>
              <a:gd name="connsiteY59" fmla="*/ 274320 h 5775960"/>
              <a:gd name="connsiteX60" fmla="*/ 4672965 w 5663565"/>
              <a:gd name="connsiteY60" fmla="*/ 274320 h 5775960"/>
              <a:gd name="connsiteX61" fmla="*/ 4680585 w 5663565"/>
              <a:gd name="connsiteY61" fmla="*/ 792480 h 5775960"/>
              <a:gd name="connsiteX62" fmla="*/ 4360545 w 5663565"/>
              <a:gd name="connsiteY62" fmla="*/ 784860 h 5775960"/>
              <a:gd name="connsiteX63" fmla="*/ 4352925 w 5663565"/>
              <a:gd name="connsiteY63" fmla="*/ 0 h 5775960"/>
              <a:gd name="connsiteX64" fmla="*/ 3430905 w 5663565"/>
              <a:gd name="connsiteY64" fmla="*/ 7620 h 5775960"/>
              <a:gd name="connsiteX65" fmla="*/ 3430905 w 5663565"/>
              <a:gd name="connsiteY65" fmla="*/ 1595120 h 5775960"/>
              <a:gd name="connsiteX66" fmla="*/ 3430905 w 5663565"/>
              <a:gd name="connsiteY66" fmla="*/ 1831657 h 5775960"/>
              <a:gd name="connsiteX67" fmla="*/ 3921442 w 5663565"/>
              <a:gd name="connsiteY67" fmla="*/ 1833244 h 5775960"/>
              <a:gd name="connsiteX68" fmla="*/ 3919855 w 5663565"/>
              <a:gd name="connsiteY68" fmla="*/ 2938144 h 5775960"/>
              <a:gd name="connsiteX69" fmla="*/ 2735580 w 5663565"/>
              <a:gd name="connsiteY69" fmla="*/ 2931794 h 5775960"/>
              <a:gd name="connsiteX70" fmla="*/ 2735580 w 5663565"/>
              <a:gd name="connsiteY70" fmla="*/ 2804794 h 5775960"/>
              <a:gd name="connsiteX71" fmla="*/ 3376930 w 5663565"/>
              <a:gd name="connsiteY71" fmla="*/ 2807969 h 5775960"/>
              <a:gd name="connsiteX72" fmla="*/ 3373755 w 5663565"/>
              <a:gd name="connsiteY72" fmla="*/ 1969769 h 5775960"/>
              <a:gd name="connsiteX73" fmla="*/ 2741930 w 5663565"/>
              <a:gd name="connsiteY73" fmla="*/ 1972944 h 5775960"/>
              <a:gd name="connsiteX74" fmla="*/ 2738755 w 5663565"/>
              <a:gd name="connsiteY74" fmla="*/ 1833244 h 5775960"/>
              <a:gd name="connsiteX75" fmla="*/ 3407886 w 5663565"/>
              <a:gd name="connsiteY75" fmla="*/ 1828480 h 5775960"/>
              <a:gd name="connsiteX76" fmla="*/ 3407093 w 5663565"/>
              <a:gd name="connsiteY76" fmla="*/ 1595119 h 5775960"/>
              <a:gd name="connsiteX77" fmla="*/ 3290411 w 5663565"/>
              <a:gd name="connsiteY77" fmla="*/ 1594961 h 5775960"/>
              <a:gd name="connsiteX78" fmla="*/ 3286125 w 5663565"/>
              <a:gd name="connsiteY78" fmla="*/ 1165860 h 5775960"/>
              <a:gd name="connsiteX79" fmla="*/ 2860357 w 5663565"/>
              <a:gd name="connsiteY79" fmla="*/ 1173480 h 5775960"/>
              <a:gd name="connsiteX80" fmla="*/ 2861310 w 5663565"/>
              <a:gd name="connsiteY80" fmla="*/ 1595120 h 5775960"/>
              <a:gd name="connsiteX81" fmla="*/ 2729865 w 5663565"/>
              <a:gd name="connsiteY81" fmla="*/ 1600200 h 5775960"/>
              <a:gd name="connsiteX82" fmla="*/ 2729865 w 5663565"/>
              <a:gd name="connsiteY82" fmla="*/ 99060 h 5775960"/>
              <a:gd name="connsiteX83" fmla="*/ 2341245 w 5663565"/>
              <a:gd name="connsiteY83" fmla="*/ 106680 h 5775960"/>
              <a:gd name="connsiteX84" fmla="*/ 2341245 w 5663565"/>
              <a:gd name="connsiteY84" fmla="*/ 152400 h 5775960"/>
              <a:gd name="connsiteX85" fmla="*/ 2257425 w 5663565"/>
              <a:gd name="connsiteY85" fmla="*/ 152400 h 5775960"/>
              <a:gd name="connsiteX86" fmla="*/ 2249805 w 5663565"/>
              <a:gd name="connsiteY86" fmla="*/ 106680 h 5775960"/>
              <a:gd name="connsiteX87" fmla="*/ 1548765 w 5663565"/>
              <a:gd name="connsiteY87" fmla="*/ 99060 h 5775960"/>
              <a:gd name="connsiteX88" fmla="*/ 1548765 w 5663565"/>
              <a:gd name="connsiteY88" fmla="*/ 99060 h 5775960"/>
              <a:gd name="connsiteX89" fmla="*/ 1449705 w 5663565"/>
              <a:gd name="connsiteY89" fmla="*/ 160020 h 5775960"/>
              <a:gd name="connsiteX90" fmla="*/ 1449705 w 5663565"/>
              <a:gd name="connsiteY90" fmla="*/ 106680 h 5775960"/>
              <a:gd name="connsiteX91" fmla="*/ 1167765 w 5663565"/>
              <a:gd name="connsiteY91" fmla="*/ 106680 h 5775960"/>
              <a:gd name="connsiteX0" fmla="*/ 1167765 w 5663565"/>
              <a:gd name="connsiteY0" fmla="*/ 106680 h 5775960"/>
              <a:gd name="connsiteX1" fmla="*/ 1160145 w 5663565"/>
              <a:gd name="connsiteY1" fmla="*/ 1615440 h 5775960"/>
              <a:gd name="connsiteX2" fmla="*/ 984885 w 5663565"/>
              <a:gd name="connsiteY2" fmla="*/ 1600200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39065 w 5663565"/>
              <a:gd name="connsiteY7" fmla="*/ 1897380 h 5775960"/>
              <a:gd name="connsiteX8" fmla="*/ 141446 w 5663565"/>
              <a:gd name="connsiteY8" fmla="*/ 1887855 h 5775960"/>
              <a:gd name="connsiteX9" fmla="*/ 76200 w 5663565"/>
              <a:gd name="connsiteY9" fmla="*/ 1889760 h 5775960"/>
              <a:gd name="connsiteX10" fmla="*/ 70485 w 5663565"/>
              <a:gd name="connsiteY10" fmla="*/ 2880360 h 5775960"/>
              <a:gd name="connsiteX11" fmla="*/ 121920 w 5663565"/>
              <a:gd name="connsiteY11" fmla="*/ 2880360 h 5775960"/>
              <a:gd name="connsiteX12" fmla="*/ 123349 w 5663565"/>
              <a:gd name="connsiteY12" fmla="*/ 2989898 h 5775960"/>
              <a:gd name="connsiteX13" fmla="*/ 0 w 5663565"/>
              <a:gd name="connsiteY13" fmla="*/ 2996565 h 5775960"/>
              <a:gd name="connsiteX14" fmla="*/ 3810 w 5663565"/>
              <a:gd name="connsiteY14" fmla="*/ 3412331 h 5775960"/>
              <a:gd name="connsiteX15" fmla="*/ 521970 w 5663565"/>
              <a:gd name="connsiteY15" fmla="*/ 3410903 h 5775960"/>
              <a:gd name="connsiteX16" fmla="*/ 527685 w 5663565"/>
              <a:gd name="connsiteY16" fmla="*/ 3192303 h 5775960"/>
              <a:gd name="connsiteX17" fmla="*/ 649605 w 5663565"/>
              <a:gd name="connsiteY17" fmla="*/ 3192780 h 5775960"/>
              <a:gd name="connsiteX18" fmla="*/ 657225 w 5663565"/>
              <a:gd name="connsiteY18" fmla="*/ 4838700 h 5775960"/>
              <a:gd name="connsiteX19" fmla="*/ 2722245 w 5663565"/>
              <a:gd name="connsiteY19" fmla="*/ 4838700 h 5775960"/>
              <a:gd name="connsiteX20" fmla="*/ 2729865 w 5663565"/>
              <a:gd name="connsiteY20" fmla="*/ 3086100 h 5775960"/>
              <a:gd name="connsiteX21" fmla="*/ 2943225 w 5663565"/>
              <a:gd name="connsiteY21" fmla="*/ 3088005 h 5775960"/>
              <a:gd name="connsiteX22" fmla="*/ 2946082 w 5663565"/>
              <a:gd name="connsiteY22" fmla="*/ 3288030 h 5775960"/>
              <a:gd name="connsiteX23" fmla="*/ 3022282 w 5663565"/>
              <a:gd name="connsiteY23" fmla="*/ 3289458 h 5775960"/>
              <a:gd name="connsiteX24" fmla="*/ 3023712 w 5663565"/>
              <a:gd name="connsiteY24" fmla="*/ 3343752 h 5775960"/>
              <a:gd name="connsiteX25" fmla="*/ 3143726 w 5663565"/>
              <a:gd name="connsiteY25" fmla="*/ 3338513 h 5775960"/>
              <a:gd name="connsiteX26" fmla="*/ 3141345 w 5663565"/>
              <a:gd name="connsiteY26" fmla="*/ 3291840 h 5775960"/>
              <a:gd name="connsiteX27" fmla="*/ 3141345 w 5663565"/>
              <a:gd name="connsiteY27" fmla="*/ 3291840 h 5775960"/>
              <a:gd name="connsiteX28" fmla="*/ 3202305 w 5663565"/>
              <a:gd name="connsiteY28" fmla="*/ 3291840 h 5775960"/>
              <a:gd name="connsiteX29" fmla="*/ 3194685 w 5663565"/>
              <a:gd name="connsiteY29" fmla="*/ 3070860 h 5775960"/>
              <a:gd name="connsiteX30" fmla="*/ 3437573 w 5663565"/>
              <a:gd name="connsiteY30" fmla="*/ 3075147 h 5775960"/>
              <a:gd name="connsiteX31" fmla="*/ 3438525 w 5663565"/>
              <a:gd name="connsiteY31" fmla="*/ 4671060 h 5775960"/>
              <a:gd name="connsiteX32" fmla="*/ 3507105 w 5663565"/>
              <a:gd name="connsiteY32" fmla="*/ 4655820 h 5775960"/>
              <a:gd name="connsiteX33" fmla="*/ 3514725 w 5663565"/>
              <a:gd name="connsiteY33" fmla="*/ 4892040 h 5775960"/>
              <a:gd name="connsiteX34" fmla="*/ 3430905 w 5663565"/>
              <a:gd name="connsiteY34" fmla="*/ 4884420 h 5775960"/>
              <a:gd name="connsiteX35" fmla="*/ 3430905 w 5663565"/>
              <a:gd name="connsiteY35" fmla="*/ 5774055 h 5775960"/>
              <a:gd name="connsiteX36" fmla="*/ 5509895 w 5663565"/>
              <a:gd name="connsiteY36" fmla="*/ 5775960 h 5775960"/>
              <a:gd name="connsiteX37" fmla="*/ 5503545 w 5663565"/>
              <a:gd name="connsiteY37" fmla="*/ 4876800 h 5775960"/>
              <a:gd name="connsiteX38" fmla="*/ 5424805 w 5663565"/>
              <a:gd name="connsiteY38" fmla="*/ 4881245 h 5775960"/>
              <a:gd name="connsiteX39" fmla="*/ 5419725 w 5663565"/>
              <a:gd name="connsiteY39" fmla="*/ 4648200 h 5775960"/>
              <a:gd name="connsiteX40" fmla="*/ 5663565 w 5663565"/>
              <a:gd name="connsiteY40" fmla="*/ 4655820 h 5775960"/>
              <a:gd name="connsiteX41" fmla="*/ 5662930 w 5663565"/>
              <a:gd name="connsiteY41" fmla="*/ 4076700 h 5775960"/>
              <a:gd name="connsiteX42" fmla="*/ 5579745 w 5663565"/>
              <a:gd name="connsiteY42" fmla="*/ 4076700 h 5775960"/>
              <a:gd name="connsiteX43" fmla="*/ 5579745 w 5663565"/>
              <a:gd name="connsiteY43" fmla="*/ 3664585 h 5775960"/>
              <a:gd name="connsiteX44" fmla="*/ 5663565 w 5663565"/>
              <a:gd name="connsiteY44" fmla="*/ 3665220 h 5775960"/>
              <a:gd name="connsiteX45" fmla="*/ 5663565 w 5663565"/>
              <a:gd name="connsiteY45" fmla="*/ 3002280 h 5775960"/>
              <a:gd name="connsiteX46" fmla="*/ 4863465 w 5663565"/>
              <a:gd name="connsiteY46" fmla="*/ 3002280 h 5775960"/>
              <a:gd name="connsiteX47" fmla="*/ 4863941 w 5663565"/>
              <a:gd name="connsiteY47" fmla="*/ 2883694 h 5775960"/>
              <a:gd name="connsiteX48" fmla="*/ 5213985 w 5663565"/>
              <a:gd name="connsiteY48" fmla="*/ 2887980 h 5775960"/>
              <a:gd name="connsiteX49" fmla="*/ 5213985 w 5663565"/>
              <a:gd name="connsiteY49" fmla="*/ 2522220 h 5775960"/>
              <a:gd name="connsiteX50" fmla="*/ 4284345 w 5663565"/>
              <a:gd name="connsiteY50" fmla="*/ 2514600 h 5775960"/>
              <a:gd name="connsiteX51" fmla="*/ 4291965 w 5663565"/>
              <a:gd name="connsiteY51" fmla="*/ 1889760 h 5775960"/>
              <a:gd name="connsiteX52" fmla="*/ 4215765 w 5663565"/>
              <a:gd name="connsiteY52" fmla="*/ 1889760 h 5775960"/>
              <a:gd name="connsiteX53" fmla="*/ 4223385 w 5663565"/>
              <a:gd name="connsiteY53" fmla="*/ 1752600 h 5775960"/>
              <a:gd name="connsiteX54" fmla="*/ 5587365 w 5663565"/>
              <a:gd name="connsiteY54" fmla="*/ 1752600 h 5775960"/>
              <a:gd name="connsiteX55" fmla="*/ 5594985 w 5663565"/>
              <a:gd name="connsiteY55" fmla="*/ 281940 h 5775960"/>
              <a:gd name="connsiteX56" fmla="*/ 5107305 w 5663565"/>
              <a:gd name="connsiteY56" fmla="*/ 289560 h 5775960"/>
              <a:gd name="connsiteX57" fmla="*/ 5099685 w 5663565"/>
              <a:gd name="connsiteY57" fmla="*/ 358140 h 5775960"/>
              <a:gd name="connsiteX58" fmla="*/ 4993005 w 5663565"/>
              <a:gd name="connsiteY58" fmla="*/ 350520 h 5775960"/>
              <a:gd name="connsiteX59" fmla="*/ 4970145 w 5663565"/>
              <a:gd name="connsiteY59" fmla="*/ 274320 h 5775960"/>
              <a:gd name="connsiteX60" fmla="*/ 4672965 w 5663565"/>
              <a:gd name="connsiteY60" fmla="*/ 274320 h 5775960"/>
              <a:gd name="connsiteX61" fmla="*/ 4680585 w 5663565"/>
              <a:gd name="connsiteY61" fmla="*/ 792480 h 5775960"/>
              <a:gd name="connsiteX62" fmla="*/ 4360545 w 5663565"/>
              <a:gd name="connsiteY62" fmla="*/ 784860 h 5775960"/>
              <a:gd name="connsiteX63" fmla="*/ 4352925 w 5663565"/>
              <a:gd name="connsiteY63" fmla="*/ 0 h 5775960"/>
              <a:gd name="connsiteX64" fmla="*/ 3430905 w 5663565"/>
              <a:gd name="connsiteY64" fmla="*/ 7620 h 5775960"/>
              <a:gd name="connsiteX65" fmla="*/ 3430905 w 5663565"/>
              <a:gd name="connsiteY65" fmla="*/ 1595120 h 5775960"/>
              <a:gd name="connsiteX66" fmla="*/ 3430905 w 5663565"/>
              <a:gd name="connsiteY66" fmla="*/ 1831657 h 5775960"/>
              <a:gd name="connsiteX67" fmla="*/ 3921442 w 5663565"/>
              <a:gd name="connsiteY67" fmla="*/ 1833244 h 5775960"/>
              <a:gd name="connsiteX68" fmla="*/ 3919855 w 5663565"/>
              <a:gd name="connsiteY68" fmla="*/ 2938144 h 5775960"/>
              <a:gd name="connsiteX69" fmla="*/ 2735580 w 5663565"/>
              <a:gd name="connsiteY69" fmla="*/ 2931794 h 5775960"/>
              <a:gd name="connsiteX70" fmla="*/ 2735580 w 5663565"/>
              <a:gd name="connsiteY70" fmla="*/ 2804794 h 5775960"/>
              <a:gd name="connsiteX71" fmla="*/ 3376930 w 5663565"/>
              <a:gd name="connsiteY71" fmla="*/ 2807969 h 5775960"/>
              <a:gd name="connsiteX72" fmla="*/ 3373755 w 5663565"/>
              <a:gd name="connsiteY72" fmla="*/ 1969769 h 5775960"/>
              <a:gd name="connsiteX73" fmla="*/ 2741930 w 5663565"/>
              <a:gd name="connsiteY73" fmla="*/ 1972944 h 5775960"/>
              <a:gd name="connsiteX74" fmla="*/ 2738755 w 5663565"/>
              <a:gd name="connsiteY74" fmla="*/ 1833244 h 5775960"/>
              <a:gd name="connsiteX75" fmla="*/ 3407886 w 5663565"/>
              <a:gd name="connsiteY75" fmla="*/ 1828480 h 5775960"/>
              <a:gd name="connsiteX76" fmla="*/ 3407093 w 5663565"/>
              <a:gd name="connsiteY76" fmla="*/ 1595119 h 5775960"/>
              <a:gd name="connsiteX77" fmla="*/ 3290411 w 5663565"/>
              <a:gd name="connsiteY77" fmla="*/ 1594961 h 5775960"/>
              <a:gd name="connsiteX78" fmla="*/ 3286125 w 5663565"/>
              <a:gd name="connsiteY78" fmla="*/ 1165860 h 5775960"/>
              <a:gd name="connsiteX79" fmla="*/ 2860357 w 5663565"/>
              <a:gd name="connsiteY79" fmla="*/ 1173480 h 5775960"/>
              <a:gd name="connsiteX80" fmla="*/ 2861310 w 5663565"/>
              <a:gd name="connsiteY80" fmla="*/ 1595120 h 5775960"/>
              <a:gd name="connsiteX81" fmla="*/ 2729865 w 5663565"/>
              <a:gd name="connsiteY81" fmla="*/ 1600200 h 5775960"/>
              <a:gd name="connsiteX82" fmla="*/ 2729865 w 5663565"/>
              <a:gd name="connsiteY82" fmla="*/ 99060 h 5775960"/>
              <a:gd name="connsiteX83" fmla="*/ 2341245 w 5663565"/>
              <a:gd name="connsiteY83" fmla="*/ 106680 h 5775960"/>
              <a:gd name="connsiteX84" fmla="*/ 2341245 w 5663565"/>
              <a:gd name="connsiteY84" fmla="*/ 152400 h 5775960"/>
              <a:gd name="connsiteX85" fmla="*/ 2257425 w 5663565"/>
              <a:gd name="connsiteY85" fmla="*/ 152400 h 5775960"/>
              <a:gd name="connsiteX86" fmla="*/ 2249805 w 5663565"/>
              <a:gd name="connsiteY86" fmla="*/ 106680 h 5775960"/>
              <a:gd name="connsiteX87" fmla="*/ 1548765 w 5663565"/>
              <a:gd name="connsiteY87" fmla="*/ 99060 h 5775960"/>
              <a:gd name="connsiteX88" fmla="*/ 1548765 w 5663565"/>
              <a:gd name="connsiteY88" fmla="*/ 99060 h 5775960"/>
              <a:gd name="connsiteX89" fmla="*/ 1449705 w 5663565"/>
              <a:gd name="connsiteY89" fmla="*/ 160020 h 5775960"/>
              <a:gd name="connsiteX90" fmla="*/ 1449705 w 5663565"/>
              <a:gd name="connsiteY90" fmla="*/ 106680 h 5775960"/>
              <a:gd name="connsiteX91" fmla="*/ 1167765 w 5663565"/>
              <a:gd name="connsiteY91" fmla="*/ 106680 h 5775960"/>
              <a:gd name="connsiteX0" fmla="*/ 1167765 w 5663565"/>
              <a:gd name="connsiteY0" fmla="*/ 106680 h 5775960"/>
              <a:gd name="connsiteX1" fmla="*/ 1160145 w 5663565"/>
              <a:gd name="connsiteY1" fmla="*/ 1615440 h 5775960"/>
              <a:gd name="connsiteX2" fmla="*/ 975360 w 5663565"/>
              <a:gd name="connsiteY2" fmla="*/ 1609725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39065 w 5663565"/>
              <a:gd name="connsiteY7" fmla="*/ 1897380 h 5775960"/>
              <a:gd name="connsiteX8" fmla="*/ 141446 w 5663565"/>
              <a:gd name="connsiteY8" fmla="*/ 1887855 h 5775960"/>
              <a:gd name="connsiteX9" fmla="*/ 76200 w 5663565"/>
              <a:gd name="connsiteY9" fmla="*/ 1889760 h 5775960"/>
              <a:gd name="connsiteX10" fmla="*/ 70485 w 5663565"/>
              <a:gd name="connsiteY10" fmla="*/ 2880360 h 5775960"/>
              <a:gd name="connsiteX11" fmla="*/ 121920 w 5663565"/>
              <a:gd name="connsiteY11" fmla="*/ 2880360 h 5775960"/>
              <a:gd name="connsiteX12" fmla="*/ 123349 w 5663565"/>
              <a:gd name="connsiteY12" fmla="*/ 2989898 h 5775960"/>
              <a:gd name="connsiteX13" fmla="*/ 0 w 5663565"/>
              <a:gd name="connsiteY13" fmla="*/ 2996565 h 5775960"/>
              <a:gd name="connsiteX14" fmla="*/ 3810 w 5663565"/>
              <a:gd name="connsiteY14" fmla="*/ 3412331 h 5775960"/>
              <a:gd name="connsiteX15" fmla="*/ 521970 w 5663565"/>
              <a:gd name="connsiteY15" fmla="*/ 3410903 h 5775960"/>
              <a:gd name="connsiteX16" fmla="*/ 527685 w 5663565"/>
              <a:gd name="connsiteY16" fmla="*/ 3192303 h 5775960"/>
              <a:gd name="connsiteX17" fmla="*/ 649605 w 5663565"/>
              <a:gd name="connsiteY17" fmla="*/ 3192780 h 5775960"/>
              <a:gd name="connsiteX18" fmla="*/ 657225 w 5663565"/>
              <a:gd name="connsiteY18" fmla="*/ 4838700 h 5775960"/>
              <a:gd name="connsiteX19" fmla="*/ 2722245 w 5663565"/>
              <a:gd name="connsiteY19" fmla="*/ 4838700 h 5775960"/>
              <a:gd name="connsiteX20" fmla="*/ 2729865 w 5663565"/>
              <a:gd name="connsiteY20" fmla="*/ 3086100 h 5775960"/>
              <a:gd name="connsiteX21" fmla="*/ 2943225 w 5663565"/>
              <a:gd name="connsiteY21" fmla="*/ 3088005 h 5775960"/>
              <a:gd name="connsiteX22" fmla="*/ 2946082 w 5663565"/>
              <a:gd name="connsiteY22" fmla="*/ 3288030 h 5775960"/>
              <a:gd name="connsiteX23" fmla="*/ 3022282 w 5663565"/>
              <a:gd name="connsiteY23" fmla="*/ 3289458 h 5775960"/>
              <a:gd name="connsiteX24" fmla="*/ 3023712 w 5663565"/>
              <a:gd name="connsiteY24" fmla="*/ 3343752 h 5775960"/>
              <a:gd name="connsiteX25" fmla="*/ 3143726 w 5663565"/>
              <a:gd name="connsiteY25" fmla="*/ 3338513 h 5775960"/>
              <a:gd name="connsiteX26" fmla="*/ 3141345 w 5663565"/>
              <a:gd name="connsiteY26" fmla="*/ 3291840 h 5775960"/>
              <a:gd name="connsiteX27" fmla="*/ 3141345 w 5663565"/>
              <a:gd name="connsiteY27" fmla="*/ 3291840 h 5775960"/>
              <a:gd name="connsiteX28" fmla="*/ 3202305 w 5663565"/>
              <a:gd name="connsiteY28" fmla="*/ 3291840 h 5775960"/>
              <a:gd name="connsiteX29" fmla="*/ 3194685 w 5663565"/>
              <a:gd name="connsiteY29" fmla="*/ 3070860 h 5775960"/>
              <a:gd name="connsiteX30" fmla="*/ 3437573 w 5663565"/>
              <a:gd name="connsiteY30" fmla="*/ 3075147 h 5775960"/>
              <a:gd name="connsiteX31" fmla="*/ 3438525 w 5663565"/>
              <a:gd name="connsiteY31" fmla="*/ 4671060 h 5775960"/>
              <a:gd name="connsiteX32" fmla="*/ 3507105 w 5663565"/>
              <a:gd name="connsiteY32" fmla="*/ 4655820 h 5775960"/>
              <a:gd name="connsiteX33" fmla="*/ 3514725 w 5663565"/>
              <a:gd name="connsiteY33" fmla="*/ 4892040 h 5775960"/>
              <a:gd name="connsiteX34" fmla="*/ 3430905 w 5663565"/>
              <a:gd name="connsiteY34" fmla="*/ 4884420 h 5775960"/>
              <a:gd name="connsiteX35" fmla="*/ 3430905 w 5663565"/>
              <a:gd name="connsiteY35" fmla="*/ 5774055 h 5775960"/>
              <a:gd name="connsiteX36" fmla="*/ 5509895 w 5663565"/>
              <a:gd name="connsiteY36" fmla="*/ 5775960 h 5775960"/>
              <a:gd name="connsiteX37" fmla="*/ 5503545 w 5663565"/>
              <a:gd name="connsiteY37" fmla="*/ 4876800 h 5775960"/>
              <a:gd name="connsiteX38" fmla="*/ 5424805 w 5663565"/>
              <a:gd name="connsiteY38" fmla="*/ 4881245 h 5775960"/>
              <a:gd name="connsiteX39" fmla="*/ 5419725 w 5663565"/>
              <a:gd name="connsiteY39" fmla="*/ 4648200 h 5775960"/>
              <a:gd name="connsiteX40" fmla="*/ 5663565 w 5663565"/>
              <a:gd name="connsiteY40" fmla="*/ 4655820 h 5775960"/>
              <a:gd name="connsiteX41" fmla="*/ 5662930 w 5663565"/>
              <a:gd name="connsiteY41" fmla="*/ 4076700 h 5775960"/>
              <a:gd name="connsiteX42" fmla="*/ 5579745 w 5663565"/>
              <a:gd name="connsiteY42" fmla="*/ 4076700 h 5775960"/>
              <a:gd name="connsiteX43" fmla="*/ 5579745 w 5663565"/>
              <a:gd name="connsiteY43" fmla="*/ 3664585 h 5775960"/>
              <a:gd name="connsiteX44" fmla="*/ 5663565 w 5663565"/>
              <a:gd name="connsiteY44" fmla="*/ 3665220 h 5775960"/>
              <a:gd name="connsiteX45" fmla="*/ 5663565 w 5663565"/>
              <a:gd name="connsiteY45" fmla="*/ 3002280 h 5775960"/>
              <a:gd name="connsiteX46" fmla="*/ 4863465 w 5663565"/>
              <a:gd name="connsiteY46" fmla="*/ 3002280 h 5775960"/>
              <a:gd name="connsiteX47" fmla="*/ 4863941 w 5663565"/>
              <a:gd name="connsiteY47" fmla="*/ 2883694 h 5775960"/>
              <a:gd name="connsiteX48" fmla="*/ 5213985 w 5663565"/>
              <a:gd name="connsiteY48" fmla="*/ 2887980 h 5775960"/>
              <a:gd name="connsiteX49" fmla="*/ 5213985 w 5663565"/>
              <a:gd name="connsiteY49" fmla="*/ 2522220 h 5775960"/>
              <a:gd name="connsiteX50" fmla="*/ 4284345 w 5663565"/>
              <a:gd name="connsiteY50" fmla="*/ 2514600 h 5775960"/>
              <a:gd name="connsiteX51" fmla="*/ 4291965 w 5663565"/>
              <a:gd name="connsiteY51" fmla="*/ 1889760 h 5775960"/>
              <a:gd name="connsiteX52" fmla="*/ 4215765 w 5663565"/>
              <a:gd name="connsiteY52" fmla="*/ 1889760 h 5775960"/>
              <a:gd name="connsiteX53" fmla="*/ 4223385 w 5663565"/>
              <a:gd name="connsiteY53" fmla="*/ 1752600 h 5775960"/>
              <a:gd name="connsiteX54" fmla="*/ 5587365 w 5663565"/>
              <a:gd name="connsiteY54" fmla="*/ 1752600 h 5775960"/>
              <a:gd name="connsiteX55" fmla="*/ 5594985 w 5663565"/>
              <a:gd name="connsiteY55" fmla="*/ 281940 h 5775960"/>
              <a:gd name="connsiteX56" fmla="*/ 5107305 w 5663565"/>
              <a:gd name="connsiteY56" fmla="*/ 289560 h 5775960"/>
              <a:gd name="connsiteX57" fmla="*/ 5099685 w 5663565"/>
              <a:gd name="connsiteY57" fmla="*/ 358140 h 5775960"/>
              <a:gd name="connsiteX58" fmla="*/ 4993005 w 5663565"/>
              <a:gd name="connsiteY58" fmla="*/ 350520 h 5775960"/>
              <a:gd name="connsiteX59" fmla="*/ 4970145 w 5663565"/>
              <a:gd name="connsiteY59" fmla="*/ 274320 h 5775960"/>
              <a:gd name="connsiteX60" fmla="*/ 4672965 w 5663565"/>
              <a:gd name="connsiteY60" fmla="*/ 274320 h 5775960"/>
              <a:gd name="connsiteX61" fmla="*/ 4680585 w 5663565"/>
              <a:gd name="connsiteY61" fmla="*/ 792480 h 5775960"/>
              <a:gd name="connsiteX62" fmla="*/ 4360545 w 5663565"/>
              <a:gd name="connsiteY62" fmla="*/ 784860 h 5775960"/>
              <a:gd name="connsiteX63" fmla="*/ 4352925 w 5663565"/>
              <a:gd name="connsiteY63" fmla="*/ 0 h 5775960"/>
              <a:gd name="connsiteX64" fmla="*/ 3430905 w 5663565"/>
              <a:gd name="connsiteY64" fmla="*/ 7620 h 5775960"/>
              <a:gd name="connsiteX65" fmla="*/ 3430905 w 5663565"/>
              <a:gd name="connsiteY65" fmla="*/ 1595120 h 5775960"/>
              <a:gd name="connsiteX66" fmla="*/ 3430905 w 5663565"/>
              <a:gd name="connsiteY66" fmla="*/ 1831657 h 5775960"/>
              <a:gd name="connsiteX67" fmla="*/ 3921442 w 5663565"/>
              <a:gd name="connsiteY67" fmla="*/ 1833244 h 5775960"/>
              <a:gd name="connsiteX68" fmla="*/ 3919855 w 5663565"/>
              <a:gd name="connsiteY68" fmla="*/ 2938144 h 5775960"/>
              <a:gd name="connsiteX69" fmla="*/ 2735580 w 5663565"/>
              <a:gd name="connsiteY69" fmla="*/ 2931794 h 5775960"/>
              <a:gd name="connsiteX70" fmla="*/ 2735580 w 5663565"/>
              <a:gd name="connsiteY70" fmla="*/ 2804794 h 5775960"/>
              <a:gd name="connsiteX71" fmla="*/ 3376930 w 5663565"/>
              <a:gd name="connsiteY71" fmla="*/ 2807969 h 5775960"/>
              <a:gd name="connsiteX72" fmla="*/ 3373755 w 5663565"/>
              <a:gd name="connsiteY72" fmla="*/ 1969769 h 5775960"/>
              <a:gd name="connsiteX73" fmla="*/ 2741930 w 5663565"/>
              <a:gd name="connsiteY73" fmla="*/ 1972944 h 5775960"/>
              <a:gd name="connsiteX74" fmla="*/ 2738755 w 5663565"/>
              <a:gd name="connsiteY74" fmla="*/ 1833244 h 5775960"/>
              <a:gd name="connsiteX75" fmla="*/ 3407886 w 5663565"/>
              <a:gd name="connsiteY75" fmla="*/ 1828480 h 5775960"/>
              <a:gd name="connsiteX76" fmla="*/ 3407093 w 5663565"/>
              <a:gd name="connsiteY76" fmla="*/ 1595119 h 5775960"/>
              <a:gd name="connsiteX77" fmla="*/ 3290411 w 5663565"/>
              <a:gd name="connsiteY77" fmla="*/ 1594961 h 5775960"/>
              <a:gd name="connsiteX78" fmla="*/ 3286125 w 5663565"/>
              <a:gd name="connsiteY78" fmla="*/ 1165860 h 5775960"/>
              <a:gd name="connsiteX79" fmla="*/ 2860357 w 5663565"/>
              <a:gd name="connsiteY79" fmla="*/ 1173480 h 5775960"/>
              <a:gd name="connsiteX80" fmla="*/ 2861310 w 5663565"/>
              <a:gd name="connsiteY80" fmla="*/ 1595120 h 5775960"/>
              <a:gd name="connsiteX81" fmla="*/ 2729865 w 5663565"/>
              <a:gd name="connsiteY81" fmla="*/ 1600200 h 5775960"/>
              <a:gd name="connsiteX82" fmla="*/ 2729865 w 5663565"/>
              <a:gd name="connsiteY82" fmla="*/ 99060 h 5775960"/>
              <a:gd name="connsiteX83" fmla="*/ 2341245 w 5663565"/>
              <a:gd name="connsiteY83" fmla="*/ 106680 h 5775960"/>
              <a:gd name="connsiteX84" fmla="*/ 2341245 w 5663565"/>
              <a:gd name="connsiteY84" fmla="*/ 152400 h 5775960"/>
              <a:gd name="connsiteX85" fmla="*/ 2257425 w 5663565"/>
              <a:gd name="connsiteY85" fmla="*/ 152400 h 5775960"/>
              <a:gd name="connsiteX86" fmla="*/ 2249805 w 5663565"/>
              <a:gd name="connsiteY86" fmla="*/ 106680 h 5775960"/>
              <a:gd name="connsiteX87" fmla="*/ 1548765 w 5663565"/>
              <a:gd name="connsiteY87" fmla="*/ 99060 h 5775960"/>
              <a:gd name="connsiteX88" fmla="*/ 1548765 w 5663565"/>
              <a:gd name="connsiteY88" fmla="*/ 99060 h 5775960"/>
              <a:gd name="connsiteX89" fmla="*/ 1449705 w 5663565"/>
              <a:gd name="connsiteY89" fmla="*/ 160020 h 5775960"/>
              <a:gd name="connsiteX90" fmla="*/ 1449705 w 5663565"/>
              <a:gd name="connsiteY90" fmla="*/ 106680 h 5775960"/>
              <a:gd name="connsiteX91" fmla="*/ 1167765 w 5663565"/>
              <a:gd name="connsiteY91" fmla="*/ 106680 h 5775960"/>
              <a:gd name="connsiteX0" fmla="*/ 1167765 w 5663565"/>
              <a:gd name="connsiteY0" fmla="*/ 106680 h 5775960"/>
              <a:gd name="connsiteX1" fmla="*/ 1162526 w 5663565"/>
              <a:gd name="connsiteY1" fmla="*/ 1608296 h 5775960"/>
              <a:gd name="connsiteX2" fmla="*/ 975360 w 5663565"/>
              <a:gd name="connsiteY2" fmla="*/ 1609725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39065 w 5663565"/>
              <a:gd name="connsiteY7" fmla="*/ 1897380 h 5775960"/>
              <a:gd name="connsiteX8" fmla="*/ 141446 w 5663565"/>
              <a:gd name="connsiteY8" fmla="*/ 1887855 h 5775960"/>
              <a:gd name="connsiteX9" fmla="*/ 76200 w 5663565"/>
              <a:gd name="connsiteY9" fmla="*/ 1889760 h 5775960"/>
              <a:gd name="connsiteX10" fmla="*/ 70485 w 5663565"/>
              <a:gd name="connsiteY10" fmla="*/ 2880360 h 5775960"/>
              <a:gd name="connsiteX11" fmla="*/ 121920 w 5663565"/>
              <a:gd name="connsiteY11" fmla="*/ 2880360 h 5775960"/>
              <a:gd name="connsiteX12" fmla="*/ 123349 w 5663565"/>
              <a:gd name="connsiteY12" fmla="*/ 2989898 h 5775960"/>
              <a:gd name="connsiteX13" fmla="*/ 0 w 5663565"/>
              <a:gd name="connsiteY13" fmla="*/ 2996565 h 5775960"/>
              <a:gd name="connsiteX14" fmla="*/ 3810 w 5663565"/>
              <a:gd name="connsiteY14" fmla="*/ 3412331 h 5775960"/>
              <a:gd name="connsiteX15" fmla="*/ 521970 w 5663565"/>
              <a:gd name="connsiteY15" fmla="*/ 3410903 h 5775960"/>
              <a:gd name="connsiteX16" fmla="*/ 527685 w 5663565"/>
              <a:gd name="connsiteY16" fmla="*/ 3192303 h 5775960"/>
              <a:gd name="connsiteX17" fmla="*/ 649605 w 5663565"/>
              <a:gd name="connsiteY17" fmla="*/ 3192780 h 5775960"/>
              <a:gd name="connsiteX18" fmla="*/ 657225 w 5663565"/>
              <a:gd name="connsiteY18" fmla="*/ 4838700 h 5775960"/>
              <a:gd name="connsiteX19" fmla="*/ 2722245 w 5663565"/>
              <a:gd name="connsiteY19" fmla="*/ 4838700 h 5775960"/>
              <a:gd name="connsiteX20" fmla="*/ 2729865 w 5663565"/>
              <a:gd name="connsiteY20" fmla="*/ 3086100 h 5775960"/>
              <a:gd name="connsiteX21" fmla="*/ 2943225 w 5663565"/>
              <a:gd name="connsiteY21" fmla="*/ 3088005 h 5775960"/>
              <a:gd name="connsiteX22" fmla="*/ 2946082 w 5663565"/>
              <a:gd name="connsiteY22" fmla="*/ 3288030 h 5775960"/>
              <a:gd name="connsiteX23" fmla="*/ 3022282 w 5663565"/>
              <a:gd name="connsiteY23" fmla="*/ 3289458 h 5775960"/>
              <a:gd name="connsiteX24" fmla="*/ 3023712 w 5663565"/>
              <a:gd name="connsiteY24" fmla="*/ 3343752 h 5775960"/>
              <a:gd name="connsiteX25" fmla="*/ 3143726 w 5663565"/>
              <a:gd name="connsiteY25" fmla="*/ 3338513 h 5775960"/>
              <a:gd name="connsiteX26" fmla="*/ 3141345 w 5663565"/>
              <a:gd name="connsiteY26" fmla="*/ 3291840 h 5775960"/>
              <a:gd name="connsiteX27" fmla="*/ 3141345 w 5663565"/>
              <a:gd name="connsiteY27" fmla="*/ 3291840 h 5775960"/>
              <a:gd name="connsiteX28" fmla="*/ 3202305 w 5663565"/>
              <a:gd name="connsiteY28" fmla="*/ 3291840 h 5775960"/>
              <a:gd name="connsiteX29" fmla="*/ 3194685 w 5663565"/>
              <a:gd name="connsiteY29" fmla="*/ 3070860 h 5775960"/>
              <a:gd name="connsiteX30" fmla="*/ 3437573 w 5663565"/>
              <a:gd name="connsiteY30" fmla="*/ 3075147 h 5775960"/>
              <a:gd name="connsiteX31" fmla="*/ 3438525 w 5663565"/>
              <a:gd name="connsiteY31" fmla="*/ 4671060 h 5775960"/>
              <a:gd name="connsiteX32" fmla="*/ 3507105 w 5663565"/>
              <a:gd name="connsiteY32" fmla="*/ 4655820 h 5775960"/>
              <a:gd name="connsiteX33" fmla="*/ 3514725 w 5663565"/>
              <a:gd name="connsiteY33" fmla="*/ 4892040 h 5775960"/>
              <a:gd name="connsiteX34" fmla="*/ 3430905 w 5663565"/>
              <a:gd name="connsiteY34" fmla="*/ 4884420 h 5775960"/>
              <a:gd name="connsiteX35" fmla="*/ 3430905 w 5663565"/>
              <a:gd name="connsiteY35" fmla="*/ 5774055 h 5775960"/>
              <a:gd name="connsiteX36" fmla="*/ 5509895 w 5663565"/>
              <a:gd name="connsiteY36" fmla="*/ 5775960 h 5775960"/>
              <a:gd name="connsiteX37" fmla="*/ 5503545 w 5663565"/>
              <a:gd name="connsiteY37" fmla="*/ 4876800 h 5775960"/>
              <a:gd name="connsiteX38" fmla="*/ 5424805 w 5663565"/>
              <a:gd name="connsiteY38" fmla="*/ 4881245 h 5775960"/>
              <a:gd name="connsiteX39" fmla="*/ 5419725 w 5663565"/>
              <a:gd name="connsiteY39" fmla="*/ 4648200 h 5775960"/>
              <a:gd name="connsiteX40" fmla="*/ 5663565 w 5663565"/>
              <a:gd name="connsiteY40" fmla="*/ 4655820 h 5775960"/>
              <a:gd name="connsiteX41" fmla="*/ 5662930 w 5663565"/>
              <a:gd name="connsiteY41" fmla="*/ 4076700 h 5775960"/>
              <a:gd name="connsiteX42" fmla="*/ 5579745 w 5663565"/>
              <a:gd name="connsiteY42" fmla="*/ 4076700 h 5775960"/>
              <a:gd name="connsiteX43" fmla="*/ 5579745 w 5663565"/>
              <a:gd name="connsiteY43" fmla="*/ 3664585 h 5775960"/>
              <a:gd name="connsiteX44" fmla="*/ 5663565 w 5663565"/>
              <a:gd name="connsiteY44" fmla="*/ 3665220 h 5775960"/>
              <a:gd name="connsiteX45" fmla="*/ 5663565 w 5663565"/>
              <a:gd name="connsiteY45" fmla="*/ 3002280 h 5775960"/>
              <a:gd name="connsiteX46" fmla="*/ 4863465 w 5663565"/>
              <a:gd name="connsiteY46" fmla="*/ 3002280 h 5775960"/>
              <a:gd name="connsiteX47" fmla="*/ 4863941 w 5663565"/>
              <a:gd name="connsiteY47" fmla="*/ 2883694 h 5775960"/>
              <a:gd name="connsiteX48" fmla="*/ 5213985 w 5663565"/>
              <a:gd name="connsiteY48" fmla="*/ 2887980 h 5775960"/>
              <a:gd name="connsiteX49" fmla="*/ 5213985 w 5663565"/>
              <a:gd name="connsiteY49" fmla="*/ 2522220 h 5775960"/>
              <a:gd name="connsiteX50" fmla="*/ 4284345 w 5663565"/>
              <a:gd name="connsiteY50" fmla="*/ 2514600 h 5775960"/>
              <a:gd name="connsiteX51" fmla="*/ 4291965 w 5663565"/>
              <a:gd name="connsiteY51" fmla="*/ 1889760 h 5775960"/>
              <a:gd name="connsiteX52" fmla="*/ 4215765 w 5663565"/>
              <a:gd name="connsiteY52" fmla="*/ 1889760 h 5775960"/>
              <a:gd name="connsiteX53" fmla="*/ 4223385 w 5663565"/>
              <a:gd name="connsiteY53" fmla="*/ 1752600 h 5775960"/>
              <a:gd name="connsiteX54" fmla="*/ 5587365 w 5663565"/>
              <a:gd name="connsiteY54" fmla="*/ 1752600 h 5775960"/>
              <a:gd name="connsiteX55" fmla="*/ 5594985 w 5663565"/>
              <a:gd name="connsiteY55" fmla="*/ 281940 h 5775960"/>
              <a:gd name="connsiteX56" fmla="*/ 5107305 w 5663565"/>
              <a:gd name="connsiteY56" fmla="*/ 289560 h 5775960"/>
              <a:gd name="connsiteX57" fmla="*/ 5099685 w 5663565"/>
              <a:gd name="connsiteY57" fmla="*/ 358140 h 5775960"/>
              <a:gd name="connsiteX58" fmla="*/ 4993005 w 5663565"/>
              <a:gd name="connsiteY58" fmla="*/ 350520 h 5775960"/>
              <a:gd name="connsiteX59" fmla="*/ 4970145 w 5663565"/>
              <a:gd name="connsiteY59" fmla="*/ 274320 h 5775960"/>
              <a:gd name="connsiteX60" fmla="*/ 4672965 w 5663565"/>
              <a:gd name="connsiteY60" fmla="*/ 274320 h 5775960"/>
              <a:gd name="connsiteX61" fmla="*/ 4680585 w 5663565"/>
              <a:gd name="connsiteY61" fmla="*/ 792480 h 5775960"/>
              <a:gd name="connsiteX62" fmla="*/ 4360545 w 5663565"/>
              <a:gd name="connsiteY62" fmla="*/ 784860 h 5775960"/>
              <a:gd name="connsiteX63" fmla="*/ 4352925 w 5663565"/>
              <a:gd name="connsiteY63" fmla="*/ 0 h 5775960"/>
              <a:gd name="connsiteX64" fmla="*/ 3430905 w 5663565"/>
              <a:gd name="connsiteY64" fmla="*/ 7620 h 5775960"/>
              <a:gd name="connsiteX65" fmla="*/ 3430905 w 5663565"/>
              <a:gd name="connsiteY65" fmla="*/ 1595120 h 5775960"/>
              <a:gd name="connsiteX66" fmla="*/ 3430905 w 5663565"/>
              <a:gd name="connsiteY66" fmla="*/ 1831657 h 5775960"/>
              <a:gd name="connsiteX67" fmla="*/ 3921442 w 5663565"/>
              <a:gd name="connsiteY67" fmla="*/ 1833244 h 5775960"/>
              <a:gd name="connsiteX68" fmla="*/ 3919855 w 5663565"/>
              <a:gd name="connsiteY68" fmla="*/ 2938144 h 5775960"/>
              <a:gd name="connsiteX69" fmla="*/ 2735580 w 5663565"/>
              <a:gd name="connsiteY69" fmla="*/ 2931794 h 5775960"/>
              <a:gd name="connsiteX70" fmla="*/ 2735580 w 5663565"/>
              <a:gd name="connsiteY70" fmla="*/ 2804794 h 5775960"/>
              <a:gd name="connsiteX71" fmla="*/ 3376930 w 5663565"/>
              <a:gd name="connsiteY71" fmla="*/ 2807969 h 5775960"/>
              <a:gd name="connsiteX72" fmla="*/ 3373755 w 5663565"/>
              <a:gd name="connsiteY72" fmla="*/ 1969769 h 5775960"/>
              <a:gd name="connsiteX73" fmla="*/ 2741930 w 5663565"/>
              <a:gd name="connsiteY73" fmla="*/ 1972944 h 5775960"/>
              <a:gd name="connsiteX74" fmla="*/ 2738755 w 5663565"/>
              <a:gd name="connsiteY74" fmla="*/ 1833244 h 5775960"/>
              <a:gd name="connsiteX75" fmla="*/ 3407886 w 5663565"/>
              <a:gd name="connsiteY75" fmla="*/ 1828480 h 5775960"/>
              <a:gd name="connsiteX76" fmla="*/ 3407093 w 5663565"/>
              <a:gd name="connsiteY76" fmla="*/ 1595119 h 5775960"/>
              <a:gd name="connsiteX77" fmla="*/ 3290411 w 5663565"/>
              <a:gd name="connsiteY77" fmla="*/ 1594961 h 5775960"/>
              <a:gd name="connsiteX78" fmla="*/ 3286125 w 5663565"/>
              <a:gd name="connsiteY78" fmla="*/ 1165860 h 5775960"/>
              <a:gd name="connsiteX79" fmla="*/ 2860357 w 5663565"/>
              <a:gd name="connsiteY79" fmla="*/ 1173480 h 5775960"/>
              <a:gd name="connsiteX80" fmla="*/ 2861310 w 5663565"/>
              <a:gd name="connsiteY80" fmla="*/ 1595120 h 5775960"/>
              <a:gd name="connsiteX81" fmla="*/ 2729865 w 5663565"/>
              <a:gd name="connsiteY81" fmla="*/ 1600200 h 5775960"/>
              <a:gd name="connsiteX82" fmla="*/ 2729865 w 5663565"/>
              <a:gd name="connsiteY82" fmla="*/ 99060 h 5775960"/>
              <a:gd name="connsiteX83" fmla="*/ 2341245 w 5663565"/>
              <a:gd name="connsiteY83" fmla="*/ 106680 h 5775960"/>
              <a:gd name="connsiteX84" fmla="*/ 2341245 w 5663565"/>
              <a:gd name="connsiteY84" fmla="*/ 152400 h 5775960"/>
              <a:gd name="connsiteX85" fmla="*/ 2257425 w 5663565"/>
              <a:gd name="connsiteY85" fmla="*/ 152400 h 5775960"/>
              <a:gd name="connsiteX86" fmla="*/ 2249805 w 5663565"/>
              <a:gd name="connsiteY86" fmla="*/ 106680 h 5775960"/>
              <a:gd name="connsiteX87" fmla="*/ 1548765 w 5663565"/>
              <a:gd name="connsiteY87" fmla="*/ 99060 h 5775960"/>
              <a:gd name="connsiteX88" fmla="*/ 1548765 w 5663565"/>
              <a:gd name="connsiteY88" fmla="*/ 99060 h 5775960"/>
              <a:gd name="connsiteX89" fmla="*/ 1449705 w 5663565"/>
              <a:gd name="connsiteY89" fmla="*/ 160020 h 5775960"/>
              <a:gd name="connsiteX90" fmla="*/ 1449705 w 5663565"/>
              <a:gd name="connsiteY90" fmla="*/ 106680 h 5775960"/>
              <a:gd name="connsiteX91" fmla="*/ 1167765 w 5663565"/>
              <a:gd name="connsiteY91" fmla="*/ 106680 h 5775960"/>
              <a:gd name="connsiteX0" fmla="*/ 1167765 w 5663565"/>
              <a:gd name="connsiteY0" fmla="*/ 106680 h 5775960"/>
              <a:gd name="connsiteX1" fmla="*/ 1162526 w 5663565"/>
              <a:gd name="connsiteY1" fmla="*/ 1608296 h 5775960"/>
              <a:gd name="connsiteX2" fmla="*/ 975360 w 5663565"/>
              <a:gd name="connsiteY2" fmla="*/ 1609725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41446 w 5663565"/>
              <a:gd name="connsiteY7" fmla="*/ 1887855 h 5775960"/>
              <a:gd name="connsiteX8" fmla="*/ 76200 w 5663565"/>
              <a:gd name="connsiteY8" fmla="*/ 1889760 h 5775960"/>
              <a:gd name="connsiteX9" fmla="*/ 70485 w 5663565"/>
              <a:gd name="connsiteY9" fmla="*/ 2880360 h 5775960"/>
              <a:gd name="connsiteX10" fmla="*/ 121920 w 5663565"/>
              <a:gd name="connsiteY10" fmla="*/ 2880360 h 5775960"/>
              <a:gd name="connsiteX11" fmla="*/ 123349 w 5663565"/>
              <a:gd name="connsiteY11" fmla="*/ 2989898 h 5775960"/>
              <a:gd name="connsiteX12" fmla="*/ 0 w 5663565"/>
              <a:gd name="connsiteY12" fmla="*/ 2996565 h 5775960"/>
              <a:gd name="connsiteX13" fmla="*/ 3810 w 5663565"/>
              <a:gd name="connsiteY13" fmla="*/ 3412331 h 5775960"/>
              <a:gd name="connsiteX14" fmla="*/ 521970 w 5663565"/>
              <a:gd name="connsiteY14" fmla="*/ 3410903 h 5775960"/>
              <a:gd name="connsiteX15" fmla="*/ 527685 w 5663565"/>
              <a:gd name="connsiteY15" fmla="*/ 3192303 h 5775960"/>
              <a:gd name="connsiteX16" fmla="*/ 649605 w 5663565"/>
              <a:gd name="connsiteY16" fmla="*/ 3192780 h 5775960"/>
              <a:gd name="connsiteX17" fmla="*/ 657225 w 5663565"/>
              <a:gd name="connsiteY17" fmla="*/ 4838700 h 5775960"/>
              <a:gd name="connsiteX18" fmla="*/ 2722245 w 5663565"/>
              <a:gd name="connsiteY18" fmla="*/ 4838700 h 5775960"/>
              <a:gd name="connsiteX19" fmla="*/ 2729865 w 5663565"/>
              <a:gd name="connsiteY19" fmla="*/ 3086100 h 5775960"/>
              <a:gd name="connsiteX20" fmla="*/ 2943225 w 5663565"/>
              <a:gd name="connsiteY20" fmla="*/ 3088005 h 5775960"/>
              <a:gd name="connsiteX21" fmla="*/ 2946082 w 5663565"/>
              <a:gd name="connsiteY21" fmla="*/ 3288030 h 5775960"/>
              <a:gd name="connsiteX22" fmla="*/ 3022282 w 5663565"/>
              <a:gd name="connsiteY22" fmla="*/ 3289458 h 5775960"/>
              <a:gd name="connsiteX23" fmla="*/ 3023712 w 5663565"/>
              <a:gd name="connsiteY23" fmla="*/ 3343752 h 5775960"/>
              <a:gd name="connsiteX24" fmla="*/ 3143726 w 5663565"/>
              <a:gd name="connsiteY24" fmla="*/ 3338513 h 5775960"/>
              <a:gd name="connsiteX25" fmla="*/ 3141345 w 5663565"/>
              <a:gd name="connsiteY25" fmla="*/ 3291840 h 5775960"/>
              <a:gd name="connsiteX26" fmla="*/ 3141345 w 5663565"/>
              <a:gd name="connsiteY26" fmla="*/ 3291840 h 5775960"/>
              <a:gd name="connsiteX27" fmla="*/ 3202305 w 5663565"/>
              <a:gd name="connsiteY27" fmla="*/ 3291840 h 5775960"/>
              <a:gd name="connsiteX28" fmla="*/ 3194685 w 5663565"/>
              <a:gd name="connsiteY28" fmla="*/ 3070860 h 5775960"/>
              <a:gd name="connsiteX29" fmla="*/ 3437573 w 5663565"/>
              <a:gd name="connsiteY29" fmla="*/ 3075147 h 5775960"/>
              <a:gd name="connsiteX30" fmla="*/ 3438525 w 5663565"/>
              <a:gd name="connsiteY30" fmla="*/ 4671060 h 5775960"/>
              <a:gd name="connsiteX31" fmla="*/ 3507105 w 5663565"/>
              <a:gd name="connsiteY31" fmla="*/ 4655820 h 5775960"/>
              <a:gd name="connsiteX32" fmla="*/ 3514725 w 5663565"/>
              <a:gd name="connsiteY32" fmla="*/ 4892040 h 5775960"/>
              <a:gd name="connsiteX33" fmla="*/ 3430905 w 5663565"/>
              <a:gd name="connsiteY33" fmla="*/ 4884420 h 5775960"/>
              <a:gd name="connsiteX34" fmla="*/ 3430905 w 5663565"/>
              <a:gd name="connsiteY34" fmla="*/ 5774055 h 5775960"/>
              <a:gd name="connsiteX35" fmla="*/ 5509895 w 5663565"/>
              <a:gd name="connsiteY35" fmla="*/ 5775960 h 5775960"/>
              <a:gd name="connsiteX36" fmla="*/ 5503545 w 5663565"/>
              <a:gd name="connsiteY36" fmla="*/ 4876800 h 5775960"/>
              <a:gd name="connsiteX37" fmla="*/ 5424805 w 5663565"/>
              <a:gd name="connsiteY37" fmla="*/ 4881245 h 5775960"/>
              <a:gd name="connsiteX38" fmla="*/ 5419725 w 5663565"/>
              <a:gd name="connsiteY38" fmla="*/ 4648200 h 5775960"/>
              <a:gd name="connsiteX39" fmla="*/ 5663565 w 5663565"/>
              <a:gd name="connsiteY39" fmla="*/ 4655820 h 5775960"/>
              <a:gd name="connsiteX40" fmla="*/ 5662930 w 5663565"/>
              <a:gd name="connsiteY40" fmla="*/ 4076700 h 5775960"/>
              <a:gd name="connsiteX41" fmla="*/ 5579745 w 5663565"/>
              <a:gd name="connsiteY41" fmla="*/ 4076700 h 5775960"/>
              <a:gd name="connsiteX42" fmla="*/ 5579745 w 5663565"/>
              <a:gd name="connsiteY42" fmla="*/ 3664585 h 5775960"/>
              <a:gd name="connsiteX43" fmla="*/ 5663565 w 5663565"/>
              <a:gd name="connsiteY43" fmla="*/ 3665220 h 5775960"/>
              <a:gd name="connsiteX44" fmla="*/ 5663565 w 5663565"/>
              <a:gd name="connsiteY44" fmla="*/ 3002280 h 5775960"/>
              <a:gd name="connsiteX45" fmla="*/ 4863465 w 5663565"/>
              <a:gd name="connsiteY45" fmla="*/ 3002280 h 5775960"/>
              <a:gd name="connsiteX46" fmla="*/ 4863941 w 5663565"/>
              <a:gd name="connsiteY46" fmla="*/ 2883694 h 5775960"/>
              <a:gd name="connsiteX47" fmla="*/ 5213985 w 5663565"/>
              <a:gd name="connsiteY47" fmla="*/ 2887980 h 5775960"/>
              <a:gd name="connsiteX48" fmla="*/ 5213985 w 5663565"/>
              <a:gd name="connsiteY48" fmla="*/ 2522220 h 5775960"/>
              <a:gd name="connsiteX49" fmla="*/ 4284345 w 5663565"/>
              <a:gd name="connsiteY49" fmla="*/ 2514600 h 5775960"/>
              <a:gd name="connsiteX50" fmla="*/ 4291965 w 5663565"/>
              <a:gd name="connsiteY50" fmla="*/ 1889760 h 5775960"/>
              <a:gd name="connsiteX51" fmla="*/ 4215765 w 5663565"/>
              <a:gd name="connsiteY51" fmla="*/ 1889760 h 5775960"/>
              <a:gd name="connsiteX52" fmla="*/ 4223385 w 5663565"/>
              <a:gd name="connsiteY52" fmla="*/ 1752600 h 5775960"/>
              <a:gd name="connsiteX53" fmla="*/ 5587365 w 5663565"/>
              <a:gd name="connsiteY53" fmla="*/ 1752600 h 5775960"/>
              <a:gd name="connsiteX54" fmla="*/ 5594985 w 5663565"/>
              <a:gd name="connsiteY54" fmla="*/ 281940 h 5775960"/>
              <a:gd name="connsiteX55" fmla="*/ 5107305 w 5663565"/>
              <a:gd name="connsiteY55" fmla="*/ 289560 h 5775960"/>
              <a:gd name="connsiteX56" fmla="*/ 5099685 w 5663565"/>
              <a:gd name="connsiteY56" fmla="*/ 358140 h 5775960"/>
              <a:gd name="connsiteX57" fmla="*/ 4993005 w 5663565"/>
              <a:gd name="connsiteY57" fmla="*/ 350520 h 5775960"/>
              <a:gd name="connsiteX58" fmla="*/ 4970145 w 5663565"/>
              <a:gd name="connsiteY58" fmla="*/ 274320 h 5775960"/>
              <a:gd name="connsiteX59" fmla="*/ 4672965 w 5663565"/>
              <a:gd name="connsiteY59" fmla="*/ 274320 h 5775960"/>
              <a:gd name="connsiteX60" fmla="*/ 4680585 w 5663565"/>
              <a:gd name="connsiteY60" fmla="*/ 792480 h 5775960"/>
              <a:gd name="connsiteX61" fmla="*/ 4360545 w 5663565"/>
              <a:gd name="connsiteY61" fmla="*/ 784860 h 5775960"/>
              <a:gd name="connsiteX62" fmla="*/ 4352925 w 5663565"/>
              <a:gd name="connsiteY62" fmla="*/ 0 h 5775960"/>
              <a:gd name="connsiteX63" fmla="*/ 3430905 w 5663565"/>
              <a:gd name="connsiteY63" fmla="*/ 7620 h 5775960"/>
              <a:gd name="connsiteX64" fmla="*/ 3430905 w 5663565"/>
              <a:gd name="connsiteY64" fmla="*/ 1595120 h 5775960"/>
              <a:gd name="connsiteX65" fmla="*/ 3430905 w 5663565"/>
              <a:gd name="connsiteY65" fmla="*/ 1831657 h 5775960"/>
              <a:gd name="connsiteX66" fmla="*/ 3921442 w 5663565"/>
              <a:gd name="connsiteY66" fmla="*/ 1833244 h 5775960"/>
              <a:gd name="connsiteX67" fmla="*/ 3919855 w 5663565"/>
              <a:gd name="connsiteY67" fmla="*/ 2938144 h 5775960"/>
              <a:gd name="connsiteX68" fmla="*/ 2735580 w 5663565"/>
              <a:gd name="connsiteY68" fmla="*/ 2931794 h 5775960"/>
              <a:gd name="connsiteX69" fmla="*/ 2735580 w 5663565"/>
              <a:gd name="connsiteY69" fmla="*/ 2804794 h 5775960"/>
              <a:gd name="connsiteX70" fmla="*/ 3376930 w 5663565"/>
              <a:gd name="connsiteY70" fmla="*/ 2807969 h 5775960"/>
              <a:gd name="connsiteX71" fmla="*/ 3373755 w 5663565"/>
              <a:gd name="connsiteY71" fmla="*/ 1969769 h 5775960"/>
              <a:gd name="connsiteX72" fmla="*/ 2741930 w 5663565"/>
              <a:gd name="connsiteY72" fmla="*/ 1972944 h 5775960"/>
              <a:gd name="connsiteX73" fmla="*/ 2738755 w 5663565"/>
              <a:gd name="connsiteY73" fmla="*/ 1833244 h 5775960"/>
              <a:gd name="connsiteX74" fmla="*/ 3407886 w 5663565"/>
              <a:gd name="connsiteY74" fmla="*/ 1828480 h 5775960"/>
              <a:gd name="connsiteX75" fmla="*/ 3407093 w 5663565"/>
              <a:gd name="connsiteY75" fmla="*/ 1595119 h 5775960"/>
              <a:gd name="connsiteX76" fmla="*/ 3290411 w 5663565"/>
              <a:gd name="connsiteY76" fmla="*/ 1594961 h 5775960"/>
              <a:gd name="connsiteX77" fmla="*/ 3286125 w 5663565"/>
              <a:gd name="connsiteY77" fmla="*/ 1165860 h 5775960"/>
              <a:gd name="connsiteX78" fmla="*/ 2860357 w 5663565"/>
              <a:gd name="connsiteY78" fmla="*/ 1173480 h 5775960"/>
              <a:gd name="connsiteX79" fmla="*/ 2861310 w 5663565"/>
              <a:gd name="connsiteY79" fmla="*/ 1595120 h 5775960"/>
              <a:gd name="connsiteX80" fmla="*/ 2729865 w 5663565"/>
              <a:gd name="connsiteY80" fmla="*/ 1600200 h 5775960"/>
              <a:gd name="connsiteX81" fmla="*/ 2729865 w 5663565"/>
              <a:gd name="connsiteY81" fmla="*/ 99060 h 5775960"/>
              <a:gd name="connsiteX82" fmla="*/ 2341245 w 5663565"/>
              <a:gd name="connsiteY82" fmla="*/ 106680 h 5775960"/>
              <a:gd name="connsiteX83" fmla="*/ 2341245 w 5663565"/>
              <a:gd name="connsiteY83" fmla="*/ 152400 h 5775960"/>
              <a:gd name="connsiteX84" fmla="*/ 2257425 w 5663565"/>
              <a:gd name="connsiteY84" fmla="*/ 152400 h 5775960"/>
              <a:gd name="connsiteX85" fmla="*/ 2249805 w 5663565"/>
              <a:gd name="connsiteY85" fmla="*/ 106680 h 5775960"/>
              <a:gd name="connsiteX86" fmla="*/ 1548765 w 5663565"/>
              <a:gd name="connsiteY86" fmla="*/ 99060 h 5775960"/>
              <a:gd name="connsiteX87" fmla="*/ 1548765 w 5663565"/>
              <a:gd name="connsiteY87" fmla="*/ 99060 h 5775960"/>
              <a:gd name="connsiteX88" fmla="*/ 1449705 w 5663565"/>
              <a:gd name="connsiteY88" fmla="*/ 160020 h 5775960"/>
              <a:gd name="connsiteX89" fmla="*/ 1449705 w 5663565"/>
              <a:gd name="connsiteY89" fmla="*/ 106680 h 5775960"/>
              <a:gd name="connsiteX90" fmla="*/ 1167765 w 5663565"/>
              <a:gd name="connsiteY90" fmla="*/ 106680 h 5775960"/>
              <a:gd name="connsiteX0" fmla="*/ 1167765 w 5663565"/>
              <a:gd name="connsiteY0" fmla="*/ 106680 h 5775960"/>
              <a:gd name="connsiteX1" fmla="*/ 1162526 w 5663565"/>
              <a:gd name="connsiteY1" fmla="*/ 1608296 h 5775960"/>
              <a:gd name="connsiteX2" fmla="*/ 975360 w 5663565"/>
              <a:gd name="connsiteY2" fmla="*/ 1609725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41446 w 5663565"/>
              <a:gd name="connsiteY7" fmla="*/ 1887855 h 5775960"/>
              <a:gd name="connsiteX8" fmla="*/ 76200 w 5663565"/>
              <a:gd name="connsiteY8" fmla="*/ 1889760 h 5775960"/>
              <a:gd name="connsiteX9" fmla="*/ 70485 w 5663565"/>
              <a:gd name="connsiteY9" fmla="*/ 2880360 h 5775960"/>
              <a:gd name="connsiteX10" fmla="*/ 121920 w 5663565"/>
              <a:gd name="connsiteY10" fmla="*/ 2880360 h 5775960"/>
              <a:gd name="connsiteX11" fmla="*/ 123349 w 5663565"/>
              <a:gd name="connsiteY11" fmla="*/ 2989898 h 5775960"/>
              <a:gd name="connsiteX12" fmla="*/ 0 w 5663565"/>
              <a:gd name="connsiteY12" fmla="*/ 2996565 h 5775960"/>
              <a:gd name="connsiteX13" fmla="*/ 3810 w 5663565"/>
              <a:gd name="connsiteY13" fmla="*/ 3412331 h 5775960"/>
              <a:gd name="connsiteX14" fmla="*/ 521970 w 5663565"/>
              <a:gd name="connsiteY14" fmla="*/ 3410903 h 5775960"/>
              <a:gd name="connsiteX15" fmla="*/ 527685 w 5663565"/>
              <a:gd name="connsiteY15" fmla="*/ 3192303 h 5775960"/>
              <a:gd name="connsiteX16" fmla="*/ 649605 w 5663565"/>
              <a:gd name="connsiteY16" fmla="*/ 3192780 h 5775960"/>
              <a:gd name="connsiteX17" fmla="*/ 657225 w 5663565"/>
              <a:gd name="connsiteY17" fmla="*/ 4838700 h 5775960"/>
              <a:gd name="connsiteX18" fmla="*/ 2722245 w 5663565"/>
              <a:gd name="connsiteY18" fmla="*/ 4838700 h 5775960"/>
              <a:gd name="connsiteX19" fmla="*/ 2729865 w 5663565"/>
              <a:gd name="connsiteY19" fmla="*/ 3086100 h 5775960"/>
              <a:gd name="connsiteX20" fmla="*/ 2943225 w 5663565"/>
              <a:gd name="connsiteY20" fmla="*/ 3088005 h 5775960"/>
              <a:gd name="connsiteX21" fmla="*/ 2946082 w 5663565"/>
              <a:gd name="connsiteY21" fmla="*/ 3288030 h 5775960"/>
              <a:gd name="connsiteX22" fmla="*/ 3022282 w 5663565"/>
              <a:gd name="connsiteY22" fmla="*/ 3289458 h 5775960"/>
              <a:gd name="connsiteX23" fmla="*/ 3023712 w 5663565"/>
              <a:gd name="connsiteY23" fmla="*/ 3343752 h 5775960"/>
              <a:gd name="connsiteX24" fmla="*/ 3143726 w 5663565"/>
              <a:gd name="connsiteY24" fmla="*/ 3338513 h 5775960"/>
              <a:gd name="connsiteX25" fmla="*/ 3141345 w 5663565"/>
              <a:gd name="connsiteY25" fmla="*/ 3291840 h 5775960"/>
              <a:gd name="connsiteX26" fmla="*/ 3141345 w 5663565"/>
              <a:gd name="connsiteY26" fmla="*/ 3291840 h 5775960"/>
              <a:gd name="connsiteX27" fmla="*/ 3202305 w 5663565"/>
              <a:gd name="connsiteY27" fmla="*/ 3291840 h 5775960"/>
              <a:gd name="connsiteX28" fmla="*/ 3194685 w 5663565"/>
              <a:gd name="connsiteY28" fmla="*/ 3070860 h 5775960"/>
              <a:gd name="connsiteX29" fmla="*/ 3437573 w 5663565"/>
              <a:gd name="connsiteY29" fmla="*/ 3075147 h 5775960"/>
              <a:gd name="connsiteX30" fmla="*/ 3438525 w 5663565"/>
              <a:gd name="connsiteY30" fmla="*/ 4671060 h 5775960"/>
              <a:gd name="connsiteX31" fmla="*/ 3507105 w 5663565"/>
              <a:gd name="connsiteY31" fmla="*/ 4655820 h 5775960"/>
              <a:gd name="connsiteX32" fmla="*/ 3514725 w 5663565"/>
              <a:gd name="connsiteY32" fmla="*/ 4892040 h 5775960"/>
              <a:gd name="connsiteX33" fmla="*/ 3430905 w 5663565"/>
              <a:gd name="connsiteY33" fmla="*/ 4884420 h 5775960"/>
              <a:gd name="connsiteX34" fmla="*/ 3430905 w 5663565"/>
              <a:gd name="connsiteY34" fmla="*/ 5774055 h 5775960"/>
              <a:gd name="connsiteX35" fmla="*/ 5509895 w 5663565"/>
              <a:gd name="connsiteY35" fmla="*/ 5775960 h 5775960"/>
              <a:gd name="connsiteX36" fmla="*/ 5503545 w 5663565"/>
              <a:gd name="connsiteY36" fmla="*/ 4876800 h 5775960"/>
              <a:gd name="connsiteX37" fmla="*/ 5424805 w 5663565"/>
              <a:gd name="connsiteY37" fmla="*/ 4881245 h 5775960"/>
              <a:gd name="connsiteX38" fmla="*/ 5419725 w 5663565"/>
              <a:gd name="connsiteY38" fmla="*/ 4648200 h 5775960"/>
              <a:gd name="connsiteX39" fmla="*/ 5663565 w 5663565"/>
              <a:gd name="connsiteY39" fmla="*/ 4655820 h 5775960"/>
              <a:gd name="connsiteX40" fmla="*/ 5662930 w 5663565"/>
              <a:gd name="connsiteY40" fmla="*/ 4076700 h 5775960"/>
              <a:gd name="connsiteX41" fmla="*/ 5579745 w 5663565"/>
              <a:gd name="connsiteY41" fmla="*/ 4076700 h 5775960"/>
              <a:gd name="connsiteX42" fmla="*/ 5579745 w 5663565"/>
              <a:gd name="connsiteY42" fmla="*/ 3664585 h 5775960"/>
              <a:gd name="connsiteX43" fmla="*/ 5663565 w 5663565"/>
              <a:gd name="connsiteY43" fmla="*/ 3665220 h 5775960"/>
              <a:gd name="connsiteX44" fmla="*/ 5663565 w 5663565"/>
              <a:gd name="connsiteY44" fmla="*/ 3002280 h 5775960"/>
              <a:gd name="connsiteX45" fmla="*/ 4863465 w 5663565"/>
              <a:gd name="connsiteY45" fmla="*/ 3002280 h 5775960"/>
              <a:gd name="connsiteX46" fmla="*/ 4863941 w 5663565"/>
              <a:gd name="connsiteY46" fmla="*/ 2883694 h 5775960"/>
              <a:gd name="connsiteX47" fmla="*/ 5213985 w 5663565"/>
              <a:gd name="connsiteY47" fmla="*/ 2887980 h 5775960"/>
              <a:gd name="connsiteX48" fmla="*/ 5213985 w 5663565"/>
              <a:gd name="connsiteY48" fmla="*/ 2522220 h 5775960"/>
              <a:gd name="connsiteX49" fmla="*/ 4284345 w 5663565"/>
              <a:gd name="connsiteY49" fmla="*/ 2514600 h 5775960"/>
              <a:gd name="connsiteX50" fmla="*/ 4291965 w 5663565"/>
              <a:gd name="connsiteY50" fmla="*/ 1889760 h 5775960"/>
              <a:gd name="connsiteX51" fmla="*/ 4215765 w 5663565"/>
              <a:gd name="connsiteY51" fmla="*/ 1889760 h 5775960"/>
              <a:gd name="connsiteX52" fmla="*/ 4223385 w 5663565"/>
              <a:gd name="connsiteY52" fmla="*/ 1752600 h 5775960"/>
              <a:gd name="connsiteX53" fmla="*/ 5587365 w 5663565"/>
              <a:gd name="connsiteY53" fmla="*/ 1752600 h 5775960"/>
              <a:gd name="connsiteX54" fmla="*/ 5594985 w 5663565"/>
              <a:gd name="connsiteY54" fmla="*/ 281940 h 5775960"/>
              <a:gd name="connsiteX55" fmla="*/ 5107305 w 5663565"/>
              <a:gd name="connsiteY55" fmla="*/ 289560 h 5775960"/>
              <a:gd name="connsiteX56" fmla="*/ 5099685 w 5663565"/>
              <a:gd name="connsiteY56" fmla="*/ 358140 h 5775960"/>
              <a:gd name="connsiteX57" fmla="*/ 4993005 w 5663565"/>
              <a:gd name="connsiteY57" fmla="*/ 350520 h 5775960"/>
              <a:gd name="connsiteX58" fmla="*/ 4970145 w 5663565"/>
              <a:gd name="connsiteY58" fmla="*/ 274320 h 5775960"/>
              <a:gd name="connsiteX59" fmla="*/ 4672965 w 5663565"/>
              <a:gd name="connsiteY59" fmla="*/ 274320 h 5775960"/>
              <a:gd name="connsiteX60" fmla="*/ 4680585 w 5663565"/>
              <a:gd name="connsiteY60" fmla="*/ 792480 h 5775960"/>
              <a:gd name="connsiteX61" fmla="*/ 4360545 w 5663565"/>
              <a:gd name="connsiteY61" fmla="*/ 784860 h 5775960"/>
              <a:gd name="connsiteX62" fmla="*/ 4352925 w 5663565"/>
              <a:gd name="connsiteY62" fmla="*/ 0 h 5775960"/>
              <a:gd name="connsiteX63" fmla="*/ 3430905 w 5663565"/>
              <a:gd name="connsiteY63" fmla="*/ 7620 h 5775960"/>
              <a:gd name="connsiteX64" fmla="*/ 3430905 w 5663565"/>
              <a:gd name="connsiteY64" fmla="*/ 1595120 h 5775960"/>
              <a:gd name="connsiteX65" fmla="*/ 3430905 w 5663565"/>
              <a:gd name="connsiteY65" fmla="*/ 1831657 h 5775960"/>
              <a:gd name="connsiteX66" fmla="*/ 3921442 w 5663565"/>
              <a:gd name="connsiteY66" fmla="*/ 1833244 h 5775960"/>
              <a:gd name="connsiteX67" fmla="*/ 3919855 w 5663565"/>
              <a:gd name="connsiteY67" fmla="*/ 2938144 h 5775960"/>
              <a:gd name="connsiteX68" fmla="*/ 2735580 w 5663565"/>
              <a:gd name="connsiteY68" fmla="*/ 2931794 h 5775960"/>
              <a:gd name="connsiteX69" fmla="*/ 2735580 w 5663565"/>
              <a:gd name="connsiteY69" fmla="*/ 2804794 h 5775960"/>
              <a:gd name="connsiteX70" fmla="*/ 3376930 w 5663565"/>
              <a:gd name="connsiteY70" fmla="*/ 2807969 h 5775960"/>
              <a:gd name="connsiteX71" fmla="*/ 3373755 w 5663565"/>
              <a:gd name="connsiteY71" fmla="*/ 1969769 h 5775960"/>
              <a:gd name="connsiteX72" fmla="*/ 2741930 w 5663565"/>
              <a:gd name="connsiteY72" fmla="*/ 1972944 h 5775960"/>
              <a:gd name="connsiteX73" fmla="*/ 2738755 w 5663565"/>
              <a:gd name="connsiteY73" fmla="*/ 1833244 h 5775960"/>
              <a:gd name="connsiteX74" fmla="*/ 3407886 w 5663565"/>
              <a:gd name="connsiteY74" fmla="*/ 1828480 h 5775960"/>
              <a:gd name="connsiteX75" fmla="*/ 3407093 w 5663565"/>
              <a:gd name="connsiteY75" fmla="*/ 1595119 h 5775960"/>
              <a:gd name="connsiteX76" fmla="*/ 3290411 w 5663565"/>
              <a:gd name="connsiteY76" fmla="*/ 1594961 h 5775960"/>
              <a:gd name="connsiteX77" fmla="*/ 3286125 w 5663565"/>
              <a:gd name="connsiteY77" fmla="*/ 1165860 h 5775960"/>
              <a:gd name="connsiteX78" fmla="*/ 2860357 w 5663565"/>
              <a:gd name="connsiteY78" fmla="*/ 1173480 h 5775960"/>
              <a:gd name="connsiteX79" fmla="*/ 2861310 w 5663565"/>
              <a:gd name="connsiteY79" fmla="*/ 1595120 h 5775960"/>
              <a:gd name="connsiteX80" fmla="*/ 2729865 w 5663565"/>
              <a:gd name="connsiteY80" fmla="*/ 1600200 h 5775960"/>
              <a:gd name="connsiteX81" fmla="*/ 2729865 w 5663565"/>
              <a:gd name="connsiteY81" fmla="*/ 99060 h 5775960"/>
              <a:gd name="connsiteX82" fmla="*/ 2341245 w 5663565"/>
              <a:gd name="connsiteY82" fmla="*/ 106680 h 5775960"/>
              <a:gd name="connsiteX83" fmla="*/ 2341245 w 5663565"/>
              <a:gd name="connsiteY83" fmla="*/ 152400 h 5775960"/>
              <a:gd name="connsiteX84" fmla="*/ 2257425 w 5663565"/>
              <a:gd name="connsiteY84" fmla="*/ 152400 h 5775960"/>
              <a:gd name="connsiteX85" fmla="*/ 2249805 w 5663565"/>
              <a:gd name="connsiteY85" fmla="*/ 106680 h 5775960"/>
              <a:gd name="connsiteX86" fmla="*/ 1548765 w 5663565"/>
              <a:gd name="connsiteY86" fmla="*/ 99060 h 5775960"/>
              <a:gd name="connsiteX87" fmla="*/ 1548765 w 5663565"/>
              <a:gd name="connsiteY87" fmla="*/ 99060 h 5775960"/>
              <a:gd name="connsiteX88" fmla="*/ 1449705 w 5663565"/>
              <a:gd name="connsiteY88" fmla="*/ 160020 h 5775960"/>
              <a:gd name="connsiteX89" fmla="*/ 1449705 w 5663565"/>
              <a:gd name="connsiteY89" fmla="*/ 106680 h 5775960"/>
              <a:gd name="connsiteX90" fmla="*/ 1167765 w 5663565"/>
              <a:gd name="connsiteY90" fmla="*/ 106680 h 5775960"/>
              <a:gd name="connsiteX0" fmla="*/ 1167765 w 5663565"/>
              <a:gd name="connsiteY0" fmla="*/ 106680 h 5775960"/>
              <a:gd name="connsiteX1" fmla="*/ 1162526 w 5663565"/>
              <a:gd name="connsiteY1" fmla="*/ 1608296 h 5775960"/>
              <a:gd name="connsiteX2" fmla="*/ 975360 w 5663565"/>
              <a:gd name="connsiteY2" fmla="*/ 1609725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41446 w 5663565"/>
              <a:gd name="connsiteY7" fmla="*/ 1887855 h 5775960"/>
              <a:gd name="connsiteX8" fmla="*/ 76200 w 5663565"/>
              <a:gd name="connsiteY8" fmla="*/ 1889760 h 5775960"/>
              <a:gd name="connsiteX9" fmla="*/ 70485 w 5663565"/>
              <a:gd name="connsiteY9" fmla="*/ 2880360 h 5775960"/>
              <a:gd name="connsiteX10" fmla="*/ 121920 w 5663565"/>
              <a:gd name="connsiteY10" fmla="*/ 2880360 h 5775960"/>
              <a:gd name="connsiteX11" fmla="*/ 123349 w 5663565"/>
              <a:gd name="connsiteY11" fmla="*/ 2989898 h 5775960"/>
              <a:gd name="connsiteX12" fmla="*/ 0 w 5663565"/>
              <a:gd name="connsiteY12" fmla="*/ 2996565 h 5775960"/>
              <a:gd name="connsiteX13" fmla="*/ 3810 w 5663565"/>
              <a:gd name="connsiteY13" fmla="*/ 3412331 h 5775960"/>
              <a:gd name="connsiteX14" fmla="*/ 521970 w 5663565"/>
              <a:gd name="connsiteY14" fmla="*/ 3410903 h 5775960"/>
              <a:gd name="connsiteX15" fmla="*/ 527685 w 5663565"/>
              <a:gd name="connsiteY15" fmla="*/ 3192303 h 5775960"/>
              <a:gd name="connsiteX16" fmla="*/ 649605 w 5663565"/>
              <a:gd name="connsiteY16" fmla="*/ 3192780 h 5775960"/>
              <a:gd name="connsiteX17" fmla="*/ 657225 w 5663565"/>
              <a:gd name="connsiteY17" fmla="*/ 4838700 h 5775960"/>
              <a:gd name="connsiteX18" fmla="*/ 2722245 w 5663565"/>
              <a:gd name="connsiteY18" fmla="*/ 4838700 h 5775960"/>
              <a:gd name="connsiteX19" fmla="*/ 2729865 w 5663565"/>
              <a:gd name="connsiteY19" fmla="*/ 3086100 h 5775960"/>
              <a:gd name="connsiteX20" fmla="*/ 2943225 w 5663565"/>
              <a:gd name="connsiteY20" fmla="*/ 3088005 h 5775960"/>
              <a:gd name="connsiteX21" fmla="*/ 2946082 w 5663565"/>
              <a:gd name="connsiteY21" fmla="*/ 3288030 h 5775960"/>
              <a:gd name="connsiteX22" fmla="*/ 3022282 w 5663565"/>
              <a:gd name="connsiteY22" fmla="*/ 3289458 h 5775960"/>
              <a:gd name="connsiteX23" fmla="*/ 3023712 w 5663565"/>
              <a:gd name="connsiteY23" fmla="*/ 3343752 h 5775960"/>
              <a:gd name="connsiteX24" fmla="*/ 3143726 w 5663565"/>
              <a:gd name="connsiteY24" fmla="*/ 3338513 h 5775960"/>
              <a:gd name="connsiteX25" fmla="*/ 3141345 w 5663565"/>
              <a:gd name="connsiteY25" fmla="*/ 3291840 h 5775960"/>
              <a:gd name="connsiteX26" fmla="*/ 3141345 w 5663565"/>
              <a:gd name="connsiteY26" fmla="*/ 3291840 h 5775960"/>
              <a:gd name="connsiteX27" fmla="*/ 3202305 w 5663565"/>
              <a:gd name="connsiteY27" fmla="*/ 3291840 h 5775960"/>
              <a:gd name="connsiteX28" fmla="*/ 3194685 w 5663565"/>
              <a:gd name="connsiteY28" fmla="*/ 3070860 h 5775960"/>
              <a:gd name="connsiteX29" fmla="*/ 3437573 w 5663565"/>
              <a:gd name="connsiteY29" fmla="*/ 3075147 h 5775960"/>
              <a:gd name="connsiteX30" fmla="*/ 3438525 w 5663565"/>
              <a:gd name="connsiteY30" fmla="*/ 4671060 h 5775960"/>
              <a:gd name="connsiteX31" fmla="*/ 3507105 w 5663565"/>
              <a:gd name="connsiteY31" fmla="*/ 4655820 h 5775960"/>
              <a:gd name="connsiteX32" fmla="*/ 3514725 w 5663565"/>
              <a:gd name="connsiteY32" fmla="*/ 4892040 h 5775960"/>
              <a:gd name="connsiteX33" fmla="*/ 3430905 w 5663565"/>
              <a:gd name="connsiteY33" fmla="*/ 4884420 h 5775960"/>
              <a:gd name="connsiteX34" fmla="*/ 3430905 w 5663565"/>
              <a:gd name="connsiteY34" fmla="*/ 5774055 h 5775960"/>
              <a:gd name="connsiteX35" fmla="*/ 5509895 w 5663565"/>
              <a:gd name="connsiteY35" fmla="*/ 5775960 h 5775960"/>
              <a:gd name="connsiteX36" fmla="*/ 5503545 w 5663565"/>
              <a:gd name="connsiteY36" fmla="*/ 4876800 h 5775960"/>
              <a:gd name="connsiteX37" fmla="*/ 5424805 w 5663565"/>
              <a:gd name="connsiteY37" fmla="*/ 4881245 h 5775960"/>
              <a:gd name="connsiteX38" fmla="*/ 5419725 w 5663565"/>
              <a:gd name="connsiteY38" fmla="*/ 4648200 h 5775960"/>
              <a:gd name="connsiteX39" fmla="*/ 5663565 w 5663565"/>
              <a:gd name="connsiteY39" fmla="*/ 4655820 h 5775960"/>
              <a:gd name="connsiteX40" fmla="*/ 5662930 w 5663565"/>
              <a:gd name="connsiteY40" fmla="*/ 4076700 h 5775960"/>
              <a:gd name="connsiteX41" fmla="*/ 5579745 w 5663565"/>
              <a:gd name="connsiteY41" fmla="*/ 4076700 h 5775960"/>
              <a:gd name="connsiteX42" fmla="*/ 5579745 w 5663565"/>
              <a:gd name="connsiteY42" fmla="*/ 3664585 h 5775960"/>
              <a:gd name="connsiteX43" fmla="*/ 5663565 w 5663565"/>
              <a:gd name="connsiteY43" fmla="*/ 3665220 h 5775960"/>
              <a:gd name="connsiteX44" fmla="*/ 5663565 w 5663565"/>
              <a:gd name="connsiteY44" fmla="*/ 3002280 h 5775960"/>
              <a:gd name="connsiteX45" fmla="*/ 4863465 w 5663565"/>
              <a:gd name="connsiteY45" fmla="*/ 3002280 h 5775960"/>
              <a:gd name="connsiteX46" fmla="*/ 4863941 w 5663565"/>
              <a:gd name="connsiteY46" fmla="*/ 2883694 h 5775960"/>
              <a:gd name="connsiteX47" fmla="*/ 5213985 w 5663565"/>
              <a:gd name="connsiteY47" fmla="*/ 2887980 h 5775960"/>
              <a:gd name="connsiteX48" fmla="*/ 5213985 w 5663565"/>
              <a:gd name="connsiteY48" fmla="*/ 2522220 h 5775960"/>
              <a:gd name="connsiteX49" fmla="*/ 4284345 w 5663565"/>
              <a:gd name="connsiteY49" fmla="*/ 2514600 h 5775960"/>
              <a:gd name="connsiteX50" fmla="*/ 4291965 w 5663565"/>
              <a:gd name="connsiteY50" fmla="*/ 1889760 h 5775960"/>
              <a:gd name="connsiteX51" fmla="*/ 4215765 w 5663565"/>
              <a:gd name="connsiteY51" fmla="*/ 1889760 h 5775960"/>
              <a:gd name="connsiteX52" fmla="*/ 4223385 w 5663565"/>
              <a:gd name="connsiteY52" fmla="*/ 1752600 h 5775960"/>
              <a:gd name="connsiteX53" fmla="*/ 5587365 w 5663565"/>
              <a:gd name="connsiteY53" fmla="*/ 1752600 h 5775960"/>
              <a:gd name="connsiteX54" fmla="*/ 5594985 w 5663565"/>
              <a:gd name="connsiteY54" fmla="*/ 281940 h 5775960"/>
              <a:gd name="connsiteX55" fmla="*/ 5107305 w 5663565"/>
              <a:gd name="connsiteY55" fmla="*/ 289560 h 5775960"/>
              <a:gd name="connsiteX56" fmla="*/ 5099685 w 5663565"/>
              <a:gd name="connsiteY56" fmla="*/ 358140 h 5775960"/>
              <a:gd name="connsiteX57" fmla="*/ 4993005 w 5663565"/>
              <a:gd name="connsiteY57" fmla="*/ 350520 h 5775960"/>
              <a:gd name="connsiteX58" fmla="*/ 4970145 w 5663565"/>
              <a:gd name="connsiteY58" fmla="*/ 274320 h 5775960"/>
              <a:gd name="connsiteX59" fmla="*/ 4672965 w 5663565"/>
              <a:gd name="connsiteY59" fmla="*/ 274320 h 5775960"/>
              <a:gd name="connsiteX60" fmla="*/ 4680585 w 5663565"/>
              <a:gd name="connsiteY60" fmla="*/ 792480 h 5775960"/>
              <a:gd name="connsiteX61" fmla="*/ 4360545 w 5663565"/>
              <a:gd name="connsiteY61" fmla="*/ 784860 h 5775960"/>
              <a:gd name="connsiteX62" fmla="*/ 4352925 w 5663565"/>
              <a:gd name="connsiteY62" fmla="*/ 0 h 5775960"/>
              <a:gd name="connsiteX63" fmla="*/ 3430905 w 5663565"/>
              <a:gd name="connsiteY63" fmla="*/ 7620 h 5775960"/>
              <a:gd name="connsiteX64" fmla="*/ 3430905 w 5663565"/>
              <a:gd name="connsiteY64" fmla="*/ 1595120 h 5775960"/>
              <a:gd name="connsiteX65" fmla="*/ 3430905 w 5663565"/>
              <a:gd name="connsiteY65" fmla="*/ 1831657 h 5775960"/>
              <a:gd name="connsiteX66" fmla="*/ 3921442 w 5663565"/>
              <a:gd name="connsiteY66" fmla="*/ 1833244 h 5775960"/>
              <a:gd name="connsiteX67" fmla="*/ 3919855 w 5663565"/>
              <a:gd name="connsiteY67" fmla="*/ 2938144 h 5775960"/>
              <a:gd name="connsiteX68" fmla="*/ 2735580 w 5663565"/>
              <a:gd name="connsiteY68" fmla="*/ 2931794 h 5775960"/>
              <a:gd name="connsiteX69" fmla="*/ 2735580 w 5663565"/>
              <a:gd name="connsiteY69" fmla="*/ 2804794 h 5775960"/>
              <a:gd name="connsiteX70" fmla="*/ 3376930 w 5663565"/>
              <a:gd name="connsiteY70" fmla="*/ 2807969 h 5775960"/>
              <a:gd name="connsiteX71" fmla="*/ 3373755 w 5663565"/>
              <a:gd name="connsiteY71" fmla="*/ 1969769 h 5775960"/>
              <a:gd name="connsiteX72" fmla="*/ 2741930 w 5663565"/>
              <a:gd name="connsiteY72" fmla="*/ 1972944 h 5775960"/>
              <a:gd name="connsiteX73" fmla="*/ 2738755 w 5663565"/>
              <a:gd name="connsiteY73" fmla="*/ 1833244 h 5775960"/>
              <a:gd name="connsiteX74" fmla="*/ 3407886 w 5663565"/>
              <a:gd name="connsiteY74" fmla="*/ 1828480 h 5775960"/>
              <a:gd name="connsiteX75" fmla="*/ 3407093 w 5663565"/>
              <a:gd name="connsiteY75" fmla="*/ 1595119 h 5775960"/>
              <a:gd name="connsiteX76" fmla="*/ 3290411 w 5663565"/>
              <a:gd name="connsiteY76" fmla="*/ 1594961 h 5775960"/>
              <a:gd name="connsiteX77" fmla="*/ 3286125 w 5663565"/>
              <a:gd name="connsiteY77" fmla="*/ 1165860 h 5775960"/>
              <a:gd name="connsiteX78" fmla="*/ 2860357 w 5663565"/>
              <a:gd name="connsiteY78" fmla="*/ 1173480 h 5775960"/>
              <a:gd name="connsiteX79" fmla="*/ 2861310 w 5663565"/>
              <a:gd name="connsiteY79" fmla="*/ 1595120 h 5775960"/>
              <a:gd name="connsiteX80" fmla="*/ 2729865 w 5663565"/>
              <a:gd name="connsiteY80" fmla="*/ 1600200 h 5775960"/>
              <a:gd name="connsiteX81" fmla="*/ 2729865 w 5663565"/>
              <a:gd name="connsiteY81" fmla="*/ 99060 h 5775960"/>
              <a:gd name="connsiteX82" fmla="*/ 2341245 w 5663565"/>
              <a:gd name="connsiteY82" fmla="*/ 106680 h 5775960"/>
              <a:gd name="connsiteX83" fmla="*/ 2341245 w 5663565"/>
              <a:gd name="connsiteY83" fmla="*/ 152400 h 5775960"/>
              <a:gd name="connsiteX84" fmla="*/ 2257425 w 5663565"/>
              <a:gd name="connsiteY84" fmla="*/ 152400 h 5775960"/>
              <a:gd name="connsiteX85" fmla="*/ 2249805 w 5663565"/>
              <a:gd name="connsiteY85" fmla="*/ 106680 h 5775960"/>
              <a:gd name="connsiteX86" fmla="*/ 1548765 w 5663565"/>
              <a:gd name="connsiteY86" fmla="*/ 99060 h 5775960"/>
              <a:gd name="connsiteX87" fmla="*/ 1548765 w 5663565"/>
              <a:gd name="connsiteY87" fmla="*/ 99060 h 5775960"/>
              <a:gd name="connsiteX88" fmla="*/ 1449705 w 5663565"/>
              <a:gd name="connsiteY88" fmla="*/ 160020 h 5775960"/>
              <a:gd name="connsiteX89" fmla="*/ 1449705 w 5663565"/>
              <a:gd name="connsiteY89" fmla="*/ 106680 h 5775960"/>
              <a:gd name="connsiteX90" fmla="*/ 1167765 w 5663565"/>
              <a:gd name="connsiteY90" fmla="*/ 106680 h 5775960"/>
              <a:gd name="connsiteX0" fmla="*/ 1167765 w 5663565"/>
              <a:gd name="connsiteY0" fmla="*/ 106680 h 5775960"/>
              <a:gd name="connsiteX1" fmla="*/ 1162526 w 5663565"/>
              <a:gd name="connsiteY1" fmla="*/ 1608296 h 5775960"/>
              <a:gd name="connsiteX2" fmla="*/ 975360 w 5663565"/>
              <a:gd name="connsiteY2" fmla="*/ 1609725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41446 w 5663565"/>
              <a:gd name="connsiteY7" fmla="*/ 1887855 h 5775960"/>
              <a:gd name="connsiteX8" fmla="*/ 76200 w 5663565"/>
              <a:gd name="connsiteY8" fmla="*/ 1889760 h 5775960"/>
              <a:gd name="connsiteX9" fmla="*/ 70485 w 5663565"/>
              <a:gd name="connsiteY9" fmla="*/ 2880360 h 5775960"/>
              <a:gd name="connsiteX10" fmla="*/ 121920 w 5663565"/>
              <a:gd name="connsiteY10" fmla="*/ 2880360 h 5775960"/>
              <a:gd name="connsiteX11" fmla="*/ 123349 w 5663565"/>
              <a:gd name="connsiteY11" fmla="*/ 2989898 h 5775960"/>
              <a:gd name="connsiteX12" fmla="*/ 0 w 5663565"/>
              <a:gd name="connsiteY12" fmla="*/ 2996565 h 5775960"/>
              <a:gd name="connsiteX13" fmla="*/ 3810 w 5663565"/>
              <a:gd name="connsiteY13" fmla="*/ 3412331 h 5775960"/>
              <a:gd name="connsiteX14" fmla="*/ 521970 w 5663565"/>
              <a:gd name="connsiteY14" fmla="*/ 3410903 h 5775960"/>
              <a:gd name="connsiteX15" fmla="*/ 527685 w 5663565"/>
              <a:gd name="connsiteY15" fmla="*/ 3192303 h 5775960"/>
              <a:gd name="connsiteX16" fmla="*/ 649605 w 5663565"/>
              <a:gd name="connsiteY16" fmla="*/ 3192780 h 5775960"/>
              <a:gd name="connsiteX17" fmla="*/ 657225 w 5663565"/>
              <a:gd name="connsiteY17" fmla="*/ 4838700 h 5775960"/>
              <a:gd name="connsiteX18" fmla="*/ 2722245 w 5663565"/>
              <a:gd name="connsiteY18" fmla="*/ 4838700 h 5775960"/>
              <a:gd name="connsiteX19" fmla="*/ 2729865 w 5663565"/>
              <a:gd name="connsiteY19" fmla="*/ 3086100 h 5775960"/>
              <a:gd name="connsiteX20" fmla="*/ 2943225 w 5663565"/>
              <a:gd name="connsiteY20" fmla="*/ 3088005 h 5775960"/>
              <a:gd name="connsiteX21" fmla="*/ 2946082 w 5663565"/>
              <a:gd name="connsiteY21" fmla="*/ 3288030 h 5775960"/>
              <a:gd name="connsiteX22" fmla="*/ 3022282 w 5663565"/>
              <a:gd name="connsiteY22" fmla="*/ 3289458 h 5775960"/>
              <a:gd name="connsiteX23" fmla="*/ 3023712 w 5663565"/>
              <a:gd name="connsiteY23" fmla="*/ 3343752 h 5775960"/>
              <a:gd name="connsiteX24" fmla="*/ 3143726 w 5663565"/>
              <a:gd name="connsiteY24" fmla="*/ 3338513 h 5775960"/>
              <a:gd name="connsiteX25" fmla="*/ 3141345 w 5663565"/>
              <a:gd name="connsiteY25" fmla="*/ 3291840 h 5775960"/>
              <a:gd name="connsiteX26" fmla="*/ 3141345 w 5663565"/>
              <a:gd name="connsiteY26" fmla="*/ 3291840 h 5775960"/>
              <a:gd name="connsiteX27" fmla="*/ 3202305 w 5663565"/>
              <a:gd name="connsiteY27" fmla="*/ 3291840 h 5775960"/>
              <a:gd name="connsiteX28" fmla="*/ 3194685 w 5663565"/>
              <a:gd name="connsiteY28" fmla="*/ 3070860 h 5775960"/>
              <a:gd name="connsiteX29" fmla="*/ 3437573 w 5663565"/>
              <a:gd name="connsiteY29" fmla="*/ 3075147 h 5775960"/>
              <a:gd name="connsiteX30" fmla="*/ 3438525 w 5663565"/>
              <a:gd name="connsiteY30" fmla="*/ 4671060 h 5775960"/>
              <a:gd name="connsiteX31" fmla="*/ 3507105 w 5663565"/>
              <a:gd name="connsiteY31" fmla="*/ 4655820 h 5775960"/>
              <a:gd name="connsiteX32" fmla="*/ 3514725 w 5663565"/>
              <a:gd name="connsiteY32" fmla="*/ 4892040 h 5775960"/>
              <a:gd name="connsiteX33" fmla="*/ 3430905 w 5663565"/>
              <a:gd name="connsiteY33" fmla="*/ 4884420 h 5775960"/>
              <a:gd name="connsiteX34" fmla="*/ 3430905 w 5663565"/>
              <a:gd name="connsiteY34" fmla="*/ 5774055 h 5775960"/>
              <a:gd name="connsiteX35" fmla="*/ 5509895 w 5663565"/>
              <a:gd name="connsiteY35" fmla="*/ 5775960 h 5775960"/>
              <a:gd name="connsiteX36" fmla="*/ 5503545 w 5663565"/>
              <a:gd name="connsiteY36" fmla="*/ 4876800 h 5775960"/>
              <a:gd name="connsiteX37" fmla="*/ 5424805 w 5663565"/>
              <a:gd name="connsiteY37" fmla="*/ 4881245 h 5775960"/>
              <a:gd name="connsiteX38" fmla="*/ 5419725 w 5663565"/>
              <a:gd name="connsiteY38" fmla="*/ 4648200 h 5775960"/>
              <a:gd name="connsiteX39" fmla="*/ 5663565 w 5663565"/>
              <a:gd name="connsiteY39" fmla="*/ 4655820 h 5775960"/>
              <a:gd name="connsiteX40" fmla="*/ 5662930 w 5663565"/>
              <a:gd name="connsiteY40" fmla="*/ 4076700 h 5775960"/>
              <a:gd name="connsiteX41" fmla="*/ 5579745 w 5663565"/>
              <a:gd name="connsiteY41" fmla="*/ 4076700 h 5775960"/>
              <a:gd name="connsiteX42" fmla="*/ 5579745 w 5663565"/>
              <a:gd name="connsiteY42" fmla="*/ 3664585 h 5775960"/>
              <a:gd name="connsiteX43" fmla="*/ 5663565 w 5663565"/>
              <a:gd name="connsiteY43" fmla="*/ 3665220 h 5775960"/>
              <a:gd name="connsiteX44" fmla="*/ 5663565 w 5663565"/>
              <a:gd name="connsiteY44" fmla="*/ 3002280 h 5775960"/>
              <a:gd name="connsiteX45" fmla="*/ 4863465 w 5663565"/>
              <a:gd name="connsiteY45" fmla="*/ 3002280 h 5775960"/>
              <a:gd name="connsiteX46" fmla="*/ 4863941 w 5663565"/>
              <a:gd name="connsiteY46" fmla="*/ 2883694 h 5775960"/>
              <a:gd name="connsiteX47" fmla="*/ 5213985 w 5663565"/>
              <a:gd name="connsiteY47" fmla="*/ 2887980 h 5775960"/>
              <a:gd name="connsiteX48" fmla="*/ 5213985 w 5663565"/>
              <a:gd name="connsiteY48" fmla="*/ 2522220 h 5775960"/>
              <a:gd name="connsiteX49" fmla="*/ 4284345 w 5663565"/>
              <a:gd name="connsiteY49" fmla="*/ 2514600 h 5775960"/>
              <a:gd name="connsiteX50" fmla="*/ 4291965 w 5663565"/>
              <a:gd name="connsiteY50" fmla="*/ 1889760 h 5775960"/>
              <a:gd name="connsiteX51" fmla="*/ 4215765 w 5663565"/>
              <a:gd name="connsiteY51" fmla="*/ 1889760 h 5775960"/>
              <a:gd name="connsiteX52" fmla="*/ 4223385 w 5663565"/>
              <a:gd name="connsiteY52" fmla="*/ 1752600 h 5775960"/>
              <a:gd name="connsiteX53" fmla="*/ 5587365 w 5663565"/>
              <a:gd name="connsiteY53" fmla="*/ 1752600 h 5775960"/>
              <a:gd name="connsiteX54" fmla="*/ 5594985 w 5663565"/>
              <a:gd name="connsiteY54" fmla="*/ 281940 h 5775960"/>
              <a:gd name="connsiteX55" fmla="*/ 5107305 w 5663565"/>
              <a:gd name="connsiteY55" fmla="*/ 289560 h 5775960"/>
              <a:gd name="connsiteX56" fmla="*/ 5099685 w 5663565"/>
              <a:gd name="connsiteY56" fmla="*/ 358140 h 5775960"/>
              <a:gd name="connsiteX57" fmla="*/ 4993005 w 5663565"/>
              <a:gd name="connsiteY57" fmla="*/ 350520 h 5775960"/>
              <a:gd name="connsiteX58" fmla="*/ 4970145 w 5663565"/>
              <a:gd name="connsiteY58" fmla="*/ 274320 h 5775960"/>
              <a:gd name="connsiteX59" fmla="*/ 4672965 w 5663565"/>
              <a:gd name="connsiteY59" fmla="*/ 274320 h 5775960"/>
              <a:gd name="connsiteX60" fmla="*/ 4680585 w 5663565"/>
              <a:gd name="connsiteY60" fmla="*/ 792480 h 5775960"/>
              <a:gd name="connsiteX61" fmla="*/ 4360545 w 5663565"/>
              <a:gd name="connsiteY61" fmla="*/ 784860 h 5775960"/>
              <a:gd name="connsiteX62" fmla="*/ 4352925 w 5663565"/>
              <a:gd name="connsiteY62" fmla="*/ 0 h 5775960"/>
              <a:gd name="connsiteX63" fmla="*/ 3430905 w 5663565"/>
              <a:gd name="connsiteY63" fmla="*/ 7620 h 5775960"/>
              <a:gd name="connsiteX64" fmla="*/ 3430905 w 5663565"/>
              <a:gd name="connsiteY64" fmla="*/ 1595120 h 5775960"/>
              <a:gd name="connsiteX65" fmla="*/ 3430905 w 5663565"/>
              <a:gd name="connsiteY65" fmla="*/ 1831657 h 5775960"/>
              <a:gd name="connsiteX66" fmla="*/ 3921442 w 5663565"/>
              <a:gd name="connsiteY66" fmla="*/ 1833244 h 5775960"/>
              <a:gd name="connsiteX67" fmla="*/ 3919855 w 5663565"/>
              <a:gd name="connsiteY67" fmla="*/ 2938144 h 5775960"/>
              <a:gd name="connsiteX68" fmla="*/ 2735580 w 5663565"/>
              <a:gd name="connsiteY68" fmla="*/ 2931794 h 5775960"/>
              <a:gd name="connsiteX69" fmla="*/ 2735580 w 5663565"/>
              <a:gd name="connsiteY69" fmla="*/ 2804794 h 5775960"/>
              <a:gd name="connsiteX70" fmla="*/ 3376930 w 5663565"/>
              <a:gd name="connsiteY70" fmla="*/ 2807969 h 5775960"/>
              <a:gd name="connsiteX71" fmla="*/ 3373755 w 5663565"/>
              <a:gd name="connsiteY71" fmla="*/ 1969769 h 5775960"/>
              <a:gd name="connsiteX72" fmla="*/ 2741930 w 5663565"/>
              <a:gd name="connsiteY72" fmla="*/ 1972944 h 5775960"/>
              <a:gd name="connsiteX73" fmla="*/ 2738755 w 5663565"/>
              <a:gd name="connsiteY73" fmla="*/ 1833244 h 5775960"/>
              <a:gd name="connsiteX74" fmla="*/ 3422174 w 5663565"/>
              <a:gd name="connsiteY74" fmla="*/ 1828480 h 5775960"/>
              <a:gd name="connsiteX75" fmla="*/ 3407093 w 5663565"/>
              <a:gd name="connsiteY75" fmla="*/ 1595119 h 5775960"/>
              <a:gd name="connsiteX76" fmla="*/ 3290411 w 5663565"/>
              <a:gd name="connsiteY76" fmla="*/ 1594961 h 5775960"/>
              <a:gd name="connsiteX77" fmla="*/ 3286125 w 5663565"/>
              <a:gd name="connsiteY77" fmla="*/ 1165860 h 5775960"/>
              <a:gd name="connsiteX78" fmla="*/ 2860357 w 5663565"/>
              <a:gd name="connsiteY78" fmla="*/ 1173480 h 5775960"/>
              <a:gd name="connsiteX79" fmla="*/ 2861310 w 5663565"/>
              <a:gd name="connsiteY79" fmla="*/ 1595120 h 5775960"/>
              <a:gd name="connsiteX80" fmla="*/ 2729865 w 5663565"/>
              <a:gd name="connsiteY80" fmla="*/ 1600200 h 5775960"/>
              <a:gd name="connsiteX81" fmla="*/ 2729865 w 5663565"/>
              <a:gd name="connsiteY81" fmla="*/ 99060 h 5775960"/>
              <a:gd name="connsiteX82" fmla="*/ 2341245 w 5663565"/>
              <a:gd name="connsiteY82" fmla="*/ 106680 h 5775960"/>
              <a:gd name="connsiteX83" fmla="*/ 2341245 w 5663565"/>
              <a:gd name="connsiteY83" fmla="*/ 152400 h 5775960"/>
              <a:gd name="connsiteX84" fmla="*/ 2257425 w 5663565"/>
              <a:gd name="connsiteY84" fmla="*/ 152400 h 5775960"/>
              <a:gd name="connsiteX85" fmla="*/ 2249805 w 5663565"/>
              <a:gd name="connsiteY85" fmla="*/ 106680 h 5775960"/>
              <a:gd name="connsiteX86" fmla="*/ 1548765 w 5663565"/>
              <a:gd name="connsiteY86" fmla="*/ 99060 h 5775960"/>
              <a:gd name="connsiteX87" fmla="*/ 1548765 w 5663565"/>
              <a:gd name="connsiteY87" fmla="*/ 99060 h 5775960"/>
              <a:gd name="connsiteX88" fmla="*/ 1449705 w 5663565"/>
              <a:gd name="connsiteY88" fmla="*/ 160020 h 5775960"/>
              <a:gd name="connsiteX89" fmla="*/ 1449705 w 5663565"/>
              <a:gd name="connsiteY89" fmla="*/ 106680 h 5775960"/>
              <a:gd name="connsiteX90" fmla="*/ 1167765 w 5663565"/>
              <a:gd name="connsiteY90" fmla="*/ 106680 h 5775960"/>
              <a:gd name="connsiteX0" fmla="*/ 1167765 w 5663565"/>
              <a:gd name="connsiteY0" fmla="*/ 106680 h 5775960"/>
              <a:gd name="connsiteX1" fmla="*/ 1162526 w 5663565"/>
              <a:gd name="connsiteY1" fmla="*/ 1608296 h 5775960"/>
              <a:gd name="connsiteX2" fmla="*/ 975360 w 5663565"/>
              <a:gd name="connsiteY2" fmla="*/ 1609725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41446 w 5663565"/>
              <a:gd name="connsiteY7" fmla="*/ 1887855 h 5775960"/>
              <a:gd name="connsiteX8" fmla="*/ 76200 w 5663565"/>
              <a:gd name="connsiteY8" fmla="*/ 1889760 h 5775960"/>
              <a:gd name="connsiteX9" fmla="*/ 70485 w 5663565"/>
              <a:gd name="connsiteY9" fmla="*/ 2880360 h 5775960"/>
              <a:gd name="connsiteX10" fmla="*/ 121920 w 5663565"/>
              <a:gd name="connsiteY10" fmla="*/ 2880360 h 5775960"/>
              <a:gd name="connsiteX11" fmla="*/ 123349 w 5663565"/>
              <a:gd name="connsiteY11" fmla="*/ 2989898 h 5775960"/>
              <a:gd name="connsiteX12" fmla="*/ 0 w 5663565"/>
              <a:gd name="connsiteY12" fmla="*/ 2996565 h 5775960"/>
              <a:gd name="connsiteX13" fmla="*/ 3810 w 5663565"/>
              <a:gd name="connsiteY13" fmla="*/ 3412331 h 5775960"/>
              <a:gd name="connsiteX14" fmla="*/ 521970 w 5663565"/>
              <a:gd name="connsiteY14" fmla="*/ 3410903 h 5775960"/>
              <a:gd name="connsiteX15" fmla="*/ 527685 w 5663565"/>
              <a:gd name="connsiteY15" fmla="*/ 3192303 h 5775960"/>
              <a:gd name="connsiteX16" fmla="*/ 649605 w 5663565"/>
              <a:gd name="connsiteY16" fmla="*/ 3192780 h 5775960"/>
              <a:gd name="connsiteX17" fmla="*/ 657225 w 5663565"/>
              <a:gd name="connsiteY17" fmla="*/ 4838700 h 5775960"/>
              <a:gd name="connsiteX18" fmla="*/ 2722245 w 5663565"/>
              <a:gd name="connsiteY18" fmla="*/ 4838700 h 5775960"/>
              <a:gd name="connsiteX19" fmla="*/ 2729865 w 5663565"/>
              <a:gd name="connsiteY19" fmla="*/ 3086100 h 5775960"/>
              <a:gd name="connsiteX20" fmla="*/ 2943225 w 5663565"/>
              <a:gd name="connsiteY20" fmla="*/ 3088005 h 5775960"/>
              <a:gd name="connsiteX21" fmla="*/ 2946082 w 5663565"/>
              <a:gd name="connsiteY21" fmla="*/ 3288030 h 5775960"/>
              <a:gd name="connsiteX22" fmla="*/ 3022282 w 5663565"/>
              <a:gd name="connsiteY22" fmla="*/ 3289458 h 5775960"/>
              <a:gd name="connsiteX23" fmla="*/ 3023712 w 5663565"/>
              <a:gd name="connsiteY23" fmla="*/ 3343752 h 5775960"/>
              <a:gd name="connsiteX24" fmla="*/ 3143726 w 5663565"/>
              <a:gd name="connsiteY24" fmla="*/ 3338513 h 5775960"/>
              <a:gd name="connsiteX25" fmla="*/ 3141345 w 5663565"/>
              <a:gd name="connsiteY25" fmla="*/ 3291840 h 5775960"/>
              <a:gd name="connsiteX26" fmla="*/ 3141345 w 5663565"/>
              <a:gd name="connsiteY26" fmla="*/ 3291840 h 5775960"/>
              <a:gd name="connsiteX27" fmla="*/ 3202305 w 5663565"/>
              <a:gd name="connsiteY27" fmla="*/ 3291840 h 5775960"/>
              <a:gd name="connsiteX28" fmla="*/ 3194685 w 5663565"/>
              <a:gd name="connsiteY28" fmla="*/ 3070860 h 5775960"/>
              <a:gd name="connsiteX29" fmla="*/ 3437573 w 5663565"/>
              <a:gd name="connsiteY29" fmla="*/ 3075147 h 5775960"/>
              <a:gd name="connsiteX30" fmla="*/ 3438525 w 5663565"/>
              <a:gd name="connsiteY30" fmla="*/ 4671060 h 5775960"/>
              <a:gd name="connsiteX31" fmla="*/ 3507105 w 5663565"/>
              <a:gd name="connsiteY31" fmla="*/ 4655820 h 5775960"/>
              <a:gd name="connsiteX32" fmla="*/ 3514725 w 5663565"/>
              <a:gd name="connsiteY32" fmla="*/ 4892040 h 5775960"/>
              <a:gd name="connsiteX33" fmla="*/ 3430905 w 5663565"/>
              <a:gd name="connsiteY33" fmla="*/ 4884420 h 5775960"/>
              <a:gd name="connsiteX34" fmla="*/ 3430905 w 5663565"/>
              <a:gd name="connsiteY34" fmla="*/ 5774055 h 5775960"/>
              <a:gd name="connsiteX35" fmla="*/ 5509895 w 5663565"/>
              <a:gd name="connsiteY35" fmla="*/ 5775960 h 5775960"/>
              <a:gd name="connsiteX36" fmla="*/ 5503545 w 5663565"/>
              <a:gd name="connsiteY36" fmla="*/ 4876800 h 5775960"/>
              <a:gd name="connsiteX37" fmla="*/ 5424805 w 5663565"/>
              <a:gd name="connsiteY37" fmla="*/ 4881245 h 5775960"/>
              <a:gd name="connsiteX38" fmla="*/ 5419725 w 5663565"/>
              <a:gd name="connsiteY38" fmla="*/ 4648200 h 5775960"/>
              <a:gd name="connsiteX39" fmla="*/ 5663565 w 5663565"/>
              <a:gd name="connsiteY39" fmla="*/ 4655820 h 5775960"/>
              <a:gd name="connsiteX40" fmla="*/ 5662930 w 5663565"/>
              <a:gd name="connsiteY40" fmla="*/ 4076700 h 5775960"/>
              <a:gd name="connsiteX41" fmla="*/ 5579745 w 5663565"/>
              <a:gd name="connsiteY41" fmla="*/ 4076700 h 5775960"/>
              <a:gd name="connsiteX42" fmla="*/ 5579745 w 5663565"/>
              <a:gd name="connsiteY42" fmla="*/ 3664585 h 5775960"/>
              <a:gd name="connsiteX43" fmla="*/ 5663565 w 5663565"/>
              <a:gd name="connsiteY43" fmla="*/ 3665220 h 5775960"/>
              <a:gd name="connsiteX44" fmla="*/ 5663565 w 5663565"/>
              <a:gd name="connsiteY44" fmla="*/ 3002280 h 5775960"/>
              <a:gd name="connsiteX45" fmla="*/ 4863465 w 5663565"/>
              <a:gd name="connsiteY45" fmla="*/ 3002280 h 5775960"/>
              <a:gd name="connsiteX46" fmla="*/ 4863941 w 5663565"/>
              <a:gd name="connsiteY46" fmla="*/ 2883694 h 5775960"/>
              <a:gd name="connsiteX47" fmla="*/ 5213985 w 5663565"/>
              <a:gd name="connsiteY47" fmla="*/ 2887980 h 5775960"/>
              <a:gd name="connsiteX48" fmla="*/ 5213985 w 5663565"/>
              <a:gd name="connsiteY48" fmla="*/ 2522220 h 5775960"/>
              <a:gd name="connsiteX49" fmla="*/ 4284345 w 5663565"/>
              <a:gd name="connsiteY49" fmla="*/ 2514600 h 5775960"/>
              <a:gd name="connsiteX50" fmla="*/ 4291965 w 5663565"/>
              <a:gd name="connsiteY50" fmla="*/ 1889760 h 5775960"/>
              <a:gd name="connsiteX51" fmla="*/ 4215765 w 5663565"/>
              <a:gd name="connsiteY51" fmla="*/ 1889760 h 5775960"/>
              <a:gd name="connsiteX52" fmla="*/ 4223385 w 5663565"/>
              <a:gd name="connsiteY52" fmla="*/ 1752600 h 5775960"/>
              <a:gd name="connsiteX53" fmla="*/ 5587365 w 5663565"/>
              <a:gd name="connsiteY53" fmla="*/ 1752600 h 5775960"/>
              <a:gd name="connsiteX54" fmla="*/ 5594985 w 5663565"/>
              <a:gd name="connsiteY54" fmla="*/ 281940 h 5775960"/>
              <a:gd name="connsiteX55" fmla="*/ 5107305 w 5663565"/>
              <a:gd name="connsiteY55" fmla="*/ 289560 h 5775960"/>
              <a:gd name="connsiteX56" fmla="*/ 5099685 w 5663565"/>
              <a:gd name="connsiteY56" fmla="*/ 358140 h 5775960"/>
              <a:gd name="connsiteX57" fmla="*/ 4993005 w 5663565"/>
              <a:gd name="connsiteY57" fmla="*/ 350520 h 5775960"/>
              <a:gd name="connsiteX58" fmla="*/ 4970145 w 5663565"/>
              <a:gd name="connsiteY58" fmla="*/ 274320 h 5775960"/>
              <a:gd name="connsiteX59" fmla="*/ 4672965 w 5663565"/>
              <a:gd name="connsiteY59" fmla="*/ 274320 h 5775960"/>
              <a:gd name="connsiteX60" fmla="*/ 4680585 w 5663565"/>
              <a:gd name="connsiteY60" fmla="*/ 792480 h 5775960"/>
              <a:gd name="connsiteX61" fmla="*/ 4360545 w 5663565"/>
              <a:gd name="connsiteY61" fmla="*/ 784860 h 5775960"/>
              <a:gd name="connsiteX62" fmla="*/ 4352925 w 5663565"/>
              <a:gd name="connsiteY62" fmla="*/ 0 h 5775960"/>
              <a:gd name="connsiteX63" fmla="*/ 3430905 w 5663565"/>
              <a:gd name="connsiteY63" fmla="*/ 7620 h 5775960"/>
              <a:gd name="connsiteX64" fmla="*/ 3430905 w 5663565"/>
              <a:gd name="connsiteY64" fmla="*/ 1595120 h 5775960"/>
              <a:gd name="connsiteX65" fmla="*/ 3430905 w 5663565"/>
              <a:gd name="connsiteY65" fmla="*/ 1831657 h 5775960"/>
              <a:gd name="connsiteX66" fmla="*/ 3921442 w 5663565"/>
              <a:gd name="connsiteY66" fmla="*/ 1833244 h 5775960"/>
              <a:gd name="connsiteX67" fmla="*/ 3919855 w 5663565"/>
              <a:gd name="connsiteY67" fmla="*/ 2938144 h 5775960"/>
              <a:gd name="connsiteX68" fmla="*/ 2735580 w 5663565"/>
              <a:gd name="connsiteY68" fmla="*/ 2931794 h 5775960"/>
              <a:gd name="connsiteX69" fmla="*/ 2735580 w 5663565"/>
              <a:gd name="connsiteY69" fmla="*/ 2804794 h 5775960"/>
              <a:gd name="connsiteX70" fmla="*/ 3376930 w 5663565"/>
              <a:gd name="connsiteY70" fmla="*/ 2807969 h 5775960"/>
              <a:gd name="connsiteX71" fmla="*/ 3373755 w 5663565"/>
              <a:gd name="connsiteY71" fmla="*/ 1969769 h 5775960"/>
              <a:gd name="connsiteX72" fmla="*/ 2741930 w 5663565"/>
              <a:gd name="connsiteY72" fmla="*/ 1972944 h 5775960"/>
              <a:gd name="connsiteX73" fmla="*/ 2738755 w 5663565"/>
              <a:gd name="connsiteY73" fmla="*/ 1833244 h 5775960"/>
              <a:gd name="connsiteX74" fmla="*/ 3422174 w 5663565"/>
              <a:gd name="connsiteY74" fmla="*/ 1828480 h 5775960"/>
              <a:gd name="connsiteX75" fmla="*/ 3407093 w 5663565"/>
              <a:gd name="connsiteY75" fmla="*/ 1595119 h 5775960"/>
              <a:gd name="connsiteX76" fmla="*/ 3290411 w 5663565"/>
              <a:gd name="connsiteY76" fmla="*/ 1594961 h 5775960"/>
              <a:gd name="connsiteX77" fmla="*/ 3286125 w 5663565"/>
              <a:gd name="connsiteY77" fmla="*/ 1165860 h 5775960"/>
              <a:gd name="connsiteX78" fmla="*/ 2860357 w 5663565"/>
              <a:gd name="connsiteY78" fmla="*/ 1173480 h 5775960"/>
              <a:gd name="connsiteX79" fmla="*/ 2861310 w 5663565"/>
              <a:gd name="connsiteY79" fmla="*/ 1595120 h 5775960"/>
              <a:gd name="connsiteX80" fmla="*/ 2729865 w 5663565"/>
              <a:gd name="connsiteY80" fmla="*/ 1600200 h 5775960"/>
              <a:gd name="connsiteX81" fmla="*/ 2729865 w 5663565"/>
              <a:gd name="connsiteY81" fmla="*/ 99060 h 5775960"/>
              <a:gd name="connsiteX82" fmla="*/ 2341245 w 5663565"/>
              <a:gd name="connsiteY82" fmla="*/ 106680 h 5775960"/>
              <a:gd name="connsiteX83" fmla="*/ 2341245 w 5663565"/>
              <a:gd name="connsiteY83" fmla="*/ 152400 h 5775960"/>
              <a:gd name="connsiteX84" fmla="*/ 2257425 w 5663565"/>
              <a:gd name="connsiteY84" fmla="*/ 152400 h 5775960"/>
              <a:gd name="connsiteX85" fmla="*/ 2249805 w 5663565"/>
              <a:gd name="connsiteY85" fmla="*/ 106680 h 5775960"/>
              <a:gd name="connsiteX86" fmla="*/ 1548765 w 5663565"/>
              <a:gd name="connsiteY86" fmla="*/ 99060 h 5775960"/>
              <a:gd name="connsiteX87" fmla="*/ 1548765 w 5663565"/>
              <a:gd name="connsiteY87" fmla="*/ 99060 h 5775960"/>
              <a:gd name="connsiteX88" fmla="*/ 1449705 w 5663565"/>
              <a:gd name="connsiteY88" fmla="*/ 160020 h 5775960"/>
              <a:gd name="connsiteX89" fmla="*/ 1449705 w 5663565"/>
              <a:gd name="connsiteY89" fmla="*/ 106680 h 5775960"/>
              <a:gd name="connsiteX90" fmla="*/ 1167765 w 5663565"/>
              <a:gd name="connsiteY90" fmla="*/ 106680 h 5775960"/>
              <a:gd name="connsiteX0" fmla="*/ 1167765 w 5663565"/>
              <a:gd name="connsiteY0" fmla="*/ 106680 h 5775960"/>
              <a:gd name="connsiteX1" fmla="*/ 1162526 w 5663565"/>
              <a:gd name="connsiteY1" fmla="*/ 1608296 h 5775960"/>
              <a:gd name="connsiteX2" fmla="*/ 975360 w 5663565"/>
              <a:gd name="connsiteY2" fmla="*/ 1609725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41446 w 5663565"/>
              <a:gd name="connsiteY7" fmla="*/ 1887855 h 5775960"/>
              <a:gd name="connsiteX8" fmla="*/ 76200 w 5663565"/>
              <a:gd name="connsiteY8" fmla="*/ 1889760 h 5775960"/>
              <a:gd name="connsiteX9" fmla="*/ 70485 w 5663565"/>
              <a:gd name="connsiteY9" fmla="*/ 2880360 h 5775960"/>
              <a:gd name="connsiteX10" fmla="*/ 121920 w 5663565"/>
              <a:gd name="connsiteY10" fmla="*/ 2880360 h 5775960"/>
              <a:gd name="connsiteX11" fmla="*/ 123349 w 5663565"/>
              <a:gd name="connsiteY11" fmla="*/ 2989898 h 5775960"/>
              <a:gd name="connsiteX12" fmla="*/ 0 w 5663565"/>
              <a:gd name="connsiteY12" fmla="*/ 2996565 h 5775960"/>
              <a:gd name="connsiteX13" fmla="*/ 3810 w 5663565"/>
              <a:gd name="connsiteY13" fmla="*/ 3412331 h 5775960"/>
              <a:gd name="connsiteX14" fmla="*/ 521970 w 5663565"/>
              <a:gd name="connsiteY14" fmla="*/ 3410903 h 5775960"/>
              <a:gd name="connsiteX15" fmla="*/ 527685 w 5663565"/>
              <a:gd name="connsiteY15" fmla="*/ 3192303 h 5775960"/>
              <a:gd name="connsiteX16" fmla="*/ 649605 w 5663565"/>
              <a:gd name="connsiteY16" fmla="*/ 3192780 h 5775960"/>
              <a:gd name="connsiteX17" fmla="*/ 657225 w 5663565"/>
              <a:gd name="connsiteY17" fmla="*/ 4838700 h 5775960"/>
              <a:gd name="connsiteX18" fmla="*/ 2722245 w 5663565"/>
              <a:gd name="connsiteY18" fmla="*/ 4838700 h 5775960"/>
              <a:gd name="connsiteX19" fmla="*/ 2729865 w 5663565"/>
              <a:gd name="connsiteY19" fmla="*/ 3086100 h 5775960"/>
              <a:gd name="connsiteX20" fmla="*/ 2943225 w 5663565"/>
              <a:gd name="connsiteY20" fmla="*/ 3088005 h 5775960"/>
              <a:gd name="connsiteX21" fmla="*/ 2946082 w 5663565"/>
              <a:gd name="connsiteY21" fmla="*/ 3288030 h 5775960"/>
              <a:gd name="connsiteX22" fmla="*/ 3022282 w 5663565"/>
              <a:gd name="connsiteY22" fmla="*/ 3289458 h 5775960"/>
              <a:gd name="connsiteX23" fmla="*/ 3023712 w 5663565"/>
              <a:gd name="connsiteY23" fmla="*/ 3343752 h 5775960"/>
              <a:gd name="connsiteX24" fmla="*/ 3143726 w 5663565"/>
              <a:gd name="connsiteY24" fmla="*/ 3338513 h 5775960"/>
              <a:gd name="connsiteX25" fmla="*/ 3141345 w 5663565"/>
              <a:gd name="connsiteY25" fmla="*/ 3291840 h 5775960"/>
              <a:gd name="connsiteX26" fmla="*/ 3141345 w 5663565"/>
              <a:gd name="connsiteY26" fmla="*/ 3291840 h 5775960"/>
              <a:gd name="connsiteX27" fmla="*/ 3202305 w 5663565"/>
              <a:gd name="connsiteY27" fmla="*/ 3291840 h 5775960"/>
              <a:gd name="connsiteX28" fmla="*/ 3194685 w 5663565"/>
              <a:gd name="connsiteY28" fmla="*/ 3070860 h 5775960"/>
              <a:gd name="connsiteX29" fmla="*/ 3437573 w 5663565"/>
              <a:gd name="connsiteY29" fmla="*/ 3075147 h 5775960"/>
              <a:gd name="connsiteX30" fmla="*/ 3438525 w 5663565"/>
              <a:gd name="connsiteY30" fmla="*/ 4671060 h 5775960"/>
              <a:gd name="connsiteX31" fmla="*/ 3507105 w 5663565"/>
              <a:gd name="connsiteY31" fmla="*/ 4655820 h 5775960"/>
              <a:gd name="connsiteX32" fmla="*/ 3514725 w 5663565"/>
              <a:gd name="connsiteY32" fmla="*/ 4892040 h 5775960"/>
              <a:gd name="connsiteX33" fmla="*/ 3430905 w 5663565"/>
              <a:gd name="connsiteY33" fmla="*/ 4884420 h 5775960"/>
              <a:gd name="connsiteX34" fmla="*/ 3430905 w 5663565"/>
              <a:gd name="connsiteY34" fmla="*/ 5774055 h 5775960"/>
              <a:gd name="connsiteX35" fmla="*/ 5509895 w 5663565"/>
              <a:gd name="connsiteY35" fmla="*/ 5775960 h 5775960"/>
              <a:gd name="connsiteX36" fmla="*/ 5503545 w 5663565"/>
              <a:gd name="connsiteY36" fmla="*/ 4876800 h 5775960"/>
              <a:gd name="connsiteX37" fmla="*/ 5424805 w 5663565"/>
              <a:gd name="connsiteY37" fmla="*/ 4881245 h 5775960"/>
              <a:gd name="connsiteX38" fmla="*/ 5419725 w 5663565"/>
              <a:gd name="connsiteY38" fmla="*/ 4648200 h 5775960"/>
              <a:gd name="connsiteX39" fmla="*/ 5663565 w 5663565"/>
              <a:gd name="connsiteY39" fmla="*/ 4655820 h 5775960"/>
              <a:gd name="connsiteX40" fmla="*/ 5662930 w 5663565"/>
              <a:gd name="connsiteY40" fmla="*/ 4076700 h 5775960"/>
              <a:gd name="connsiteX41" fmla="*/ 5579745 w 5663565"/>
              <a:gd name="connsiteY41" fmla="*/ 4076700 h 5775960"/>
              <a:gd name="connsiteX42" fmla="*/ 5579745 w 5663565"/>
              <a:gd name="connsiteY42" fmla="*/ 3664585 h 5775960"/>
              <a:gd name="connsiteX43" fmla="*/ 5663565 w 5663565"/>
              <a:gd name="connsiteY43" fmla="*/ 3665220 h 5775960"/>
              <a:gd name="connsiteX44" fmla="*/ 5663565 w 5663565"/>
              <a:gd name="connsiteY44" fmla="*/ 3002280 h 5775960"/>
              <a:gd name="connsiteX45" fmla="*/ 4863465 w 5663565"/>
              <a:gd name="connsiteY45" fmla="*/ 3002280 h 5775960"/>
              <a:gd name="connsiteX46" fmla="*/ 4863941 w 5663565"/>
              <a:gd name="connsiteY46" fmla="*/ 2883694 h 5775960"/>
              <a:gd name="connsiteX47" fmla="*/ 5213985 w 5663565"/>
              <a:gd name="connsiteY47" fmla="*/ 2887980 h 5775960"/>
              <a:gd name="connsiteX48" fmla="*/ 5213985 w 5663565"/>
              <a:gd name="connsiteY48" fmla="*/ 2522220 h 5775960"/>
              <a:gd name="connsiteX49" fmla="*/ 4284345 w 5663565"/>
              <a:gd name="connsiteY49" fmla="*/ 2514600 h 5775960"/>
              <a:gd name="connsiteX50" fmla="*/ 4291965 w 5663565"/>
              <a:gd name="connsiteY50" fmla="*/ 1889760 h 5775960"/>
              <a:gd name="connsiteX51" fmla="*/ 4215765 w 5663565"/>
              <a:gd name="connsiteY51" fmla="*/ 1889760 h 5775960"/>
              <a:gd name="connsiteX52" fmla="*/ 4223385 w 5663565"/>
              <a:gd name="connsiteY52" fmla="*/ 1752600 h 5775960"/>
              <a:gd name="connsiteX53" fmla="*/ 5587365 w 5663565"/>
              <a:gd name="connsiteY53" fmla="*/ 1752600 h 5775960"/>
              <a:gd name="connsiteX54" fmla="*/ 5594985 w 5663565"/>
              <a:gd name="connsiteY54" fmla="*/ 281940 h 5775960"/>
              <a:gd name="connsiteX55" fmla="*/ 5107305 w 5663565"/>
              <a:gd name="connsiteY55" fmla="*/ 289560 h 5775960"/>
              <a:gd name="connsiteX56" fmla="*/ 5099685 w 5663565"/>
              <a:gd name="connsiteY56" fmla="*/ 358140 h 5775960"/>
              <a:gd name="connsiteX57" fmla="*/ 4993005 w 5663565"/>
              <a:gd name="connsiteY57" fmla="*/ 350520 h 5775960"/>
              <a:gd name="connsiteX58" fmla="*/ 4970145 w 5663565"/>
              <a:gd name="connsiteY58" fmla="*/ 274320 h 5775960"/>
              <a:gd name="connsiteX59" fmla="*/ 4672965 w 5663565"/>
              <a:gd name="connsiteY59" fmla="*/ 274320 h 5775960"/>
              <a:gd name="connsiteX60" fmla="*/ 4680585 w 5663565"/>
              <a:gd name="connsiteY60" fmla="*/ 792480 h 5775960"/>
              <a:gd name="connsiteX61" fmla="*/ 4360545 w 5663565"/>
              <a:gd name="connsiteY61" fmla="*/ 784860 h 5775960"/>
              <a:gd name="connsiteX62" fmla="*/ 4352925 w 5663565"/>
              <a:gd name="connsiteY62" fmla="*/ 0 h 5775960"/>
              <a:gd name="connsiteX63" fmla="*/ 3430905 w 5663565"/>
              <a:gd name="connsiteY63" fmla="*/ 7620 h 5775960"/>
              <a:gd name="connsiteX64" fmla="*/ 3430905 w 5663565"/>
              <a:gd name="connsiteY64" fmla="*/ 1595120 h 5775960"/>
              <a:gd name="connsiteX65" fmla="*/ 3430905 w 5663565"/>
              <a:gd name="connsiteY65" fmla="*/ 1831657 h 5775960"/>
              <a:gd name="connsiteX66" fmla="*/ 3921442 w 5663565"/>
              <a:gd name="connsiteY66" fmla="*/ 1833244 h 5775960"/>
              <a:gd name="connsiteX67" fmla="*/ 3919855 w 5663565"/>
              <a:gd name="connsiteY67" fmla="*/ 2938144 h 5775960"/>
              <a:gd name="connsiteX68" fmla="*/ 2735580 w 5663565"/>
              <a:gd name="connsiteY68" fmla="*/ 2931794 h 5775960"/>
              <a:gd name="connsiteX69" fmla="*/ 2735580 w 5663565"/>
              <a:gd name="connsiteY69" fmla="*/ 2804794 h 5775960"/>
              <a:gd name="connsiteX70" fmla="*/ 3376930 w 5663565"/>
              <a:gd name="connsiteY70" fmla="*/ 2807969 h 5775960"/>
              <a:gd name="connsiteX71" fmla="*/ 3373755 w 5663565"/>
              <a:gd name="connsiteY71" fmla="*/ 1969769 h 5775960"/>
              <a:gd name="connsiteX72" fmla="*/ 2741930 w 5663565"/>
              <a:gd name="connsiteY72" fmla="*/ 1972944 h 5775960"/>
              <a:gd name="connsiteX73" fmla="*/ 2738755 w 5663565"/>
              <a:gd name="connsiteY73" fmla="*/ 1833244 h 5775960"/>
              <a:gd name="connsiteX74" fmla="*/ 3422174 w 5663565"/>
              <a:gd name="connsiteY74" fmla="*/ 1828480 h 5775960"/>
              <a:gd name="connsiteX75" fmla="*/ 3423761 w 5663565"/>
              <a:gd name="connsiteY75" fmla="*/ 1595119 h 5775960"/>
              <a:gd name="connsiteX76" fmla="*/ 3290411 w 5663565"/>
              <a:gd name="connsiteY76" fmla="*/ 1594961 h 5775960"/>
              <a:gd name="connsiteX77" fmla="*/ 3286125 w 5663565"/>
              <a:gd name="connsiteY77" fmla="*/ 1165860 h 5775960"/>
              <a:gd name="connsiteX78" fmla="*/ 2860357 w 5663565"/>
              <a:gd name="connsiteY78" fmla="*/ 1173480 h 5775960"/>
              <a:gd name="connsiteX79" fmla="*/ 2861310 w 5663565"/>
              <a:gd name="connsiteY79" fmla="*/ 1595120 h 5775960"/>
              <a:gd name="connsiteX80" fmla="*/ 2729865 w 5663565"/>
              <a:gd name="connsiteY80" fmla="*/ 1600200 h 5775960"/>
              <a:gd name="connsiteX81" fmla="*/ 2729865 w 5663565"/>
              <a:gd name="connsiteY81" fmla="*/ 99060 h 5775960"/>
              <a:gd name="connsiteX82" fmla="*/ 2341245 w 5663565"/>
              <a:gd name="connsiteY82" fmla="*/ 106680 h 5775960"/>
              <a:gd name="connsiteX83" fmla="*/ 2341245 w 5663565"/>
              <a:gd name="connsiteY83" fmla="*/ 152400 h 5775960"/>
              <a:gd name="connsiteX84" fmla="*/ 2257425 w 5663565"/>
              <a:gd name="connsiteY84" fmla="*/ 152400 h 5775960"/>
              <a:gd name="connsiteX85" fmla="*/ 2249805 w 5663565"/>
              <a:gd name="connsiteY85" fmla="*/ 106680 h 5775960"/>
              <a:gd name="connsiteX86" fmla="*/ 1548765 w 5663565"/>
              <a:gd name="connsiteY86" fmla="*/ 99060 h 5775960"/>
              <a:gd name="connsiteX87" fmla="*/ 1548765 w 5663565"/>
              <a:gd name="connsiteY87" fmla="*/ 99060 h 5775960"/>
              <a:gd name="connsiteX88" fmla="*/ 1449705 w 5663565"/>
              <a:gd name="connsiteY88" fmla="*/ 160020 h 5775960"/>
              <a:gd name="connsiteX89" fmla="*/ 1449705 w 5663565"/>
              <a:gd name="connsiteY89" fmla="*/ 106680 h 5775960"/>
              <a:gd name="connsiteX90" fmla="*/ 1167765 w 5663565"/>
              <a:gd name="connsiteY90" fmla="*/ 106680 h 5775960"/>
              <a:gd name="connsiteX0" fmla="*/ 1167765 w 5663565"/>
              <a:gd name="connsiteY0" fmla="*/ 106680 h 5775960"/>
              <a:gd name="connsiteX1" fmla="*/ 1162526 w 5663565"/>
              <a:gd name="connsiteY1" fmla="*/ 1608296 h 5775960"/>
              <a:gd name="connsiteX2" fmla="*/ 975360 w 5663565"/>
              <a:gd name="connsiteY2" fmla="*/ 1609725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41446 w 5663565"/>
              <a:gd name="connsiteY7" fmla="*/ 1887855 h 5775960"/>
              <a:gd name="connsiteX8" fmla="*/ 76200 w 5663565"/>
              <a:gd name="connsiteY8" fmla="*/ 1889760 h 5775960"/>
              <a:gd name="connsiteX9" fmla="*/ 70485 w 5663565"/>
              <a:gd name="connsiteY9" fmla="*/ 2880360 h 5775960"/>
              <a:gd name="connsiteX10" fmla="*/ 121920 w 5663565"/>
              <a:gd name="connsiteY10" fmla="*/ 2880360 h 5775960"/>
              <a:gd name="connsiteX11" fmla="*/ 123349 w 5663565"/>
              <a:gd name="connsiteY11" fmla="*/ 2989898 h 5775960"/>
              <a:gd name="connsiteX12" fmla="*/ 0 w 5663565"/>
              <a:gd name="connsiteY12" fmla="*/ 2996565 h 5775960"/>
              <a:gd name="connsiteX13" fmla="*/ 3810 w 5663565"/>
              <a:gd name="connsiteY13" fmla="*/ 3412331 h 5775960"/>
              <a:gd name="connsiteX14" fmla="*/ 521970 w 5663565"/>
              <a:gd name="connsiteY14" fmla="*/ 3410903 h 5775960"/>
              <a:gd name="connsiteX15" fmla="*/ 527685 w 5663565"/>
              <a:gd name="connsiteY15" fmla="*/ 3192303 h 5775960"/>
              <a:gd name="connsiteX16" fmla="*/ 649605 w 5663565"/>
              <a:gd name="connsiteY16" fmla="*/ 3192780 h 5775960"/>
              <a:gd name="connsiteX17" fmla="*/ 657225 w 5663565"/>
              <a:gd name="connsiteY17" fmla="*/ 4838700 h 5775960"/>
              <a:gd name="connsiteX18" fmla="*/ 2722245 w 5663565"/>
              <a:gd name="connsiteY18" fmla="*/ 4838700 h 5775960"/>
              <a:gd name="connsiteX19" fmla="*/ 2729865 w 5663565"/>
              <a:gd name="connsiteY19" fmla="*/ 3086100 h 5775960"/>
              <a:gd name="connsiteX20" fmla="*/ 2943225 w 5663565"/>
              <a:gd name="connsiteY20" fmla="*/ 3088005 h 5775960"/>
              <a:gd name="connsiteX21" fmla="*/ 2946082 w 5663565"/>
              <a:gd name="connsiteY21" fmla="*/ 3288030 h 5775960"/>
              <a:gd name="connsiteX22" fmla="*/ 3022282 w 5663565"/>
              <a:gd name="connsiteY22" fmla="*/ 3289458 h 5775960"/>
              <a:gd name="connsiteX23" fmla="*/ 3023712 w 5663565"/>
              <a:gd name="connsiteY23" fmla="*/ 3343752 h 5775960"/>
              <a:gd name="connsiteX24" fmla="*/ 3143726 w 5663565"/>
              <a:gd name="connsiteY24" fmla="*/ 3338513 h 5775960"/>
              <a:gd name="connsiteX25" fmla="*/ 3141345 w 5663565"/>
              <a:gd name="connsiteY25" fmla="*/ 3291840 h 5775960"/>
              <a:gd name="connsiteX26" fmla="*/ 3141345 w 5663565"/>
              <a:gd name="connsiteY26" fmla="*/ 3291840 h 5775960"/>
              <a:gd name="connsiteX27" fmla="*/ 3202305 w 5663565"/>
              <a:gd name="connsiteY27" fmla="*/ 3291840 h 5775960"/>
              <a:gd name="connsiteX28" fmla="*/ 3194685 w 5663565"/>
              <a:gd name="connsiteY28" fmla="*/ 3070860 h 5775960"/>
              <a:gd name="connsiteX29" fmla="*/ 3437573 w 5663565"/>
              <a:gd name="connsiteY29" fmla="*/ 3075147 h 5775960"/>
              <a:gd name="connsiteX30" fmla="*/ 3438525 w 5663565"/>
              <a:gd name="connsiteY30" fmla="*/ 4671060 h 5775960"/>
              <a:gd name="connsiteX31" fmla="*/ 3507105 w 5663565"/>
              <a:gd name="connsiteY31" fmla="*/ 4655820 h 5775960"/>
              <a:gd name="connsiteX32" fmla="*/ 3514725 w 5663565"/>
              <a:gd name="connsiteY32" fmla="*/ 4892040 h 5775960"/>
              <a:gd name="connsiteX33" fmla="*/ 3430905 w 5663565"/>
              <a:gd name="connsiteY33" fmla="*/ 4884420 h 5775960"/>
              <a:gd name="connsiteX34" fmla="*/ 3430905 w 5663565"/>
              <a:gd name="connsiteY34" fmla="*/ 5774055 h 5775960"/>
              <a:gd name="connsiteX35" fmla="*/ 5509895 w 5663565"/>
              <a:gd name="connsiteY35" fmla="*/ 5775960 h 5775960"/>
              <a:gd name="connsiteX36" fmla="*/ 5503545 w 5663565"/>
              <a:gd name="connsiteY36" fmla="*/ 4876800 h 5775960"/>
              <a:gd name="connsiteX37" fmla="*/ 5424805 w 5663565"/>
              <a:gd name="connsiteY37" fmla="*/ 4881245 h 5775960"/>
              <a:gd name="connsiteX38" fmla="*/ 5419725 w 5663565"/>
              <a:gd name="connsiteY38" fmla="*/ 4648200 h 5775960"/>
              <a:gd name="connsiteX39" fmla="*/ 5663565 w 5663565"/>
              <a:gd name="connsiteY39" fmla="*/ 4655820 h 5775960"/>
              <a:gd name="connsiteX40" fmla="*/ 5662930 w 5663565"/>
              <a:gd name="connsiteY40" fmla="*/ 4076700 h 5775960"/>
              <a:gd name="connsiteX41" fmla="*/ 5579745 w 5663565"/>
              <a:gd name="connsiteY41" fmla="*/ 4076700 h 5775960"/>
              <a:gd name="connsiteX42" fmla="*/ 5579745 w 5663565"/>
              <a:gd name="connsiteY42" fmla="*/ 3664585 h 5775960"/>
              <a:gd name="connsiteX43" fmla="*/ 5663565 w 5663565"/>
              <a:gd name="connsiteY43" fmla="*/ 3665220 h 5775960"/>
              <a:gd name="connsiteX44" fmla="*/ 5663565 w 5663565"/>
              <a:gd name="connsiteY44" fmla="*/ 3002280 h 5775960"/>
              <a:gd name="connsiteX45" fmla="*/ 4863465 w 5663565"/>
              <a:gd name="connsiteY45" fmla="*/ 3002280 h 5775960"/>
              <a:gd name="connsiteX46" fmla="*/ 4863941 w 5663565"/>
              <a:gd name="connsiteY46" fmla="*/ 2883694 h 5775960"/>
              <a:gd name="connsiteX47" fmla="*/ 5213985 w 5663565"/>
              <a:gd name="connsiteY47" fmla="*/ 2887980 h 5775960"/>
              <a:gd name="connsiteX48" fmla="*/ 5213985 w 5663565"/>
              <a:gd name="connsiteY48" fmla="*/ 2522220 h 5775960"/>
              <a:gd name="connsiteX49" fmla="*/ 4284345 w 5663565"/>
              <a:gd name="connsiteY49" fmla="*/ 2514600 h 5775960"/>
              <a:gd name="connsiteX50" fmla="*/ 4291965 w 5663565"/>
              <a:gd name="connsiteY50" fmla="*/ 1889760 h 5775960"/>
              <a:gd name="connsiteX51" fmla="*/ 4215765 w 5663565"/>
              <a:gd name="connsiteY51" fmla="*/ 1889760 h 5775960"/>
              <a:gd name="connsiteX52" fmla="*/ 4223385 w 5663565"/>
              <a:gd name="connsiteY52" fmla="*/ 1752600 h 5775960"/>
              <a:gd name="connsiteX53" fmla="*/ 5587365 w 5663565"/>
              <a:gd name="connsiteY53" fmla="*/ 1752600 h 5775960"/>
              <a:gd name="connsiteX54" fmla="*/ 5594985 w 5663565"/>
              <a:gd name="connsiteY54" fmla="*/ 281940 h 5775960"/>
              <a:gd name="connsiteX55" fmla="*/ 5107305 w 5663565"/>
              <a:gd name="connsiteY55" fmla="*/ 289560 h 5775960"/>
              <a:gd name="connsiteX56" fmla="*/ 5099685 w 5663565"/>
              <a:gd name="connsiteY56" fmla="*/ 358140 h 5775960"/>
              <a:gd name="connsiteX57" fmla="*/ 4993005 w 5663565"/>
              <a:gd name="connsiteY57" fmla="*/ 350520 h 5775960"/>
              <a:gd name="connsiteX58" fmla="*/ 4970145 w 5663565"/>
              <a:gd name="connsiteY58" fmla="*/ 274320 h 5775960"/>
              <a:gd name="connsiteX59" fmla="*/ 4672965 w 5663565"/>
              <a:gd name="connsiteY59" fmla="*/ 274320 h 5775960"/>
              <a:gd name="connsiteX60" fmla="*/ 4680585 w 5663565"/>
              <a:gd name="connsiteY60" fmla="*/ 792480 h 5775960"/>
              <a:gd name="connsiteX61" fmla="*/ 4360545 w 5663565"/>
              <a:gd name="connsiteY61" fmla="*/ 784860 h 5775960"/>
              <a:gd name="connsiteX62" fmla="*/ 4352925 w 5663565"/>
              <a:gd name="connsiteY62" fmla="*/ 0 h 5775960"/>
              <a:gd name="connsiteX63" fmla="*/ 3430905 w 5663565"/>
              <a:gd name="connsiteY63" fmla="*/ 7620 h 5775960"/>
              <a:gd name="connsiteX64" fmla="*/ 3430905 w 5663565"/>
              <a:gd name="connsiteY64" fmla="*/ 1595120 h 5775960"/>
              <a:gd name="connsiteX65" fmla="*/ 3430905 w 5663565"/>
              <a:gd name="connsiteY65" fmla="*/ 1831657 h 5775960"/>
              <a:gd name="connsiteX66" fmla="*/ 3921442 w 5663565"/>
              <a:gd name="connsiteY66" fmla="*/ 1833244 h 5775960"/>
              <a:gd name="connsiteX67" fmla="*/ 3919855 w 5663565"/>
              <a:gd name="connsiteY67" fmla="*/ 2938144 h 5775960"/>
              <a:gd name="connsiteX68" fmla="*/ 2735580 w 5663565"/>
              <a:gd name="connsiteY68" fmla="*/ 2931794 h 5775960"/>
              <a:gd name="connsiteX69" fmla="*/ 2735580 w 5663565"/>
              <a:gd name="connsiteY69" fmla="*/ 2804794 h 5775960"/>
              <a:gd name="connsiteX70" fmla="*/ 3376930 w 5663565"/>
              <a:gd name="connsiteY70" fmla="*/ 2807969 h 5775960"/>
              <a:gd name="connsiteX71" fmla="*/ 3373755 w 5663565"/>
              <a:gd name="connsiteY71" fmla="*/ 1969769 h 5775960"/>
              <a:gd name="connsiteX72" fmla="*/ 2741930 w 5663565"/>
              <a:gd name="connsiteY72" fmla="*/ 1972944 h 5775960"/>
              <a:gd name="connsiteX73" fmla="*/ 2738755 w 5663565"/>
              <a:gd name="connsiteY73" fmla="*/ 1833244 h 5775960"/>
              <a:gd name="connsiteX74" fmla="*/ 3429318 w 5663565"/>
              <a:gd name="connsiteY74" fmla="*/ 1835624 h 5775960"/>
              <a:gd name="connsiteX75" fmla="*/ 3423761 w 5663565"/>
              <a:gd name="connsiteY75" fmla="*/ 1595119 h 5775960"/>
              <a:gd name="connsiteX76" fmla="*/ 3290411 w 5663565"/>
              <a:gd name="connsiteY76" fmla="*/ 1594961 h 5775960"/>
              <a:gd name="connsiteX77" fmla="*/ 3286125 w 5663565"/>
              <a:gd name="connsiteY77" fmla="*/ 1165860 h 5775960"/>
              <a:gd name="connsiteX78" fmla="*/ 2860357 w 5663565"/>
              <a:gd name="connsiteY78" fmla="*/ 1173480 h 5775960"/>
              <a:gd name="connsiteX79" fmla="*/ 2861310 w 5663565"/>
              <a:gd name="connsiteY79" fmla="*/ 1595120 h 5775960"/>
              <a:gd name="connsiteX80" fmla="*/ 2729865 w 5663565"/>
              <a:gd name="connsiteY80" fmla="*/ 1600200 h 5775960"/>
              <a:gd name="connsiteX81" fmla="*/ 2729865 w 5663565"/>
              <a:gd name="connsiteY81" fmla="*/ 99060 h 5775960"/>
              <a:gd name="connsiteX82" fmla="*/ 2341245 w 5663565"/>
              <a:gd name="connsiteY82" fmla="*/ 106680 h 5775960"/>
              <a:gd name="connsiteX83" fmla="*/ 2341245 w 5663565"/>
              <a:gd name="connsiteY83" fmla="*/ 152400 h 5775960"/>
              <a:gd name="connsiteX84" fmla="*/ 2257425 w 5663565"/>
              <a:gd name="connsiteY84" fmla="*/ 152400 h 5775960"/>
              <a:gd name="connsiteX85" fmla="*/ 2249805 w 5663565"/>
              <a:gd name="connsiteY85" fmla="*/ 106680 h 5775960"/>
              <a:gd name="connsiteX86" fmla="*/ 1548765 w 5663565"/>
              <a:gd name="connsiteY86" fmla="*/ 99060 h 5775960"/>
              <a:gd name="connsiteX87" fmla="*/ 1548765 w 5663565"/>
              <a:gd name="connsiteY87" fmla="*/ 99060 h 5775960"/>
              <a:gd name="connsiteX88" fmla="*/ 1449705 w 5663565"/>
              <a:gd name="connsiteY88" fmla="*/ 160020 h 5775960"/>
              <a:gd name="connsiteX89" fmla="*/ 1449705 w 5663565"/>
              <a:gd name="connsiteY89" fmla="*/ 106680 h 5775960"/>
              <a:gd name="connsiteX90" fmla="*/ 1167765 w 5663565"/>
              <a:gd name="connsiteY90" fmla="*/ 106680 h 5775960"/>
              <a:gd name="connsiteX0" fmla="*/ 1167765 w 5663565"/>
              <a:gd name="connsiteY0" fmla="*/ 106680 h 5775960"/>
              <a:gd name="connsiteX1" fmla="*/ 1162526 w 5663565"/>
              <a:gd name="connsiteY1" fmla="*/ 1608296 h 5775960"/>
              <a:gd name="connsiteX2" fmla="*/ 975360 w 5663565"/>
              <a:gd name="connsiteY2" fmla="*/ 1609725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41446 w 5663565"/>
              <a:gd name="connsiteY7" fmla="*/ 1887855 h 5775960"/>
              <a:gd name="connsiteX8" fmla="*/ 76200 w 5663565"/>
              <a:gd name="connsiteY8" fmla="*/ 1889760 h 5775960"/>
              <a:gd name="connsiteX9" fmla="*/ 70485 w 5663565"/>
              <a:gd name="connsiteY9" fmla="*/ 2880360 h 5775960"/>
              <a:gd name="connsiteX10" fmla="*/ 121920 w 5663565"/>
              <a:gd name="connsiteY10" fmla="*/ 2880360 h 5775960"/>
              <a:gd name="connsiteX11" fmla="*/ 123349 w 5663565"/>
              <a:gd name="connsiteY11" fmla="*/ 2989898 h 5775960"/>
              <a:gd name="connsiteX12" fmla="*/ 0 w 5663565"/>
              <a:gd name="connsiteY12" fmla="*/ 2996565 h 5775960"/>
              <a:gd name="connsiteX13" fmla="*/ 3810 w 5663565"/>
              <a:gd name="connsiteY13" fmla="*/ 3412331 h 5775960"/>
              <a:gd name="connsiteX14" fmla="*/ 521970 w 5663565"/>
              <a:gd name="connsiteY14" fmla="*/ 3410903 h 5775960"/>
              <a:gd name="connsiteX15" fmla="*/ 527685 w 5663565"/>
              <a:gd name="connsiteY15" fmla="*/ 3192303 h 5775960"/>
              <a:gd name="connsiteX16" fmla="*/ 649605 w 5663565"/>
              <a:gd name="connsiteY16" fmla="*/ 3192780 h 5775960"/>
              <a:gd name="connsiteX17" fmla="*/ 657225 w 5663565"/>
              <a:gd name="connsiteY17" fmla="*/ 4838700 h 5775960"/>
              <a:gd name="connsiteX18" fmla="*/ 2722245 w 5663565"/>
              <a:gd name="connsiteY18" fmla="*/ 4838700 h 5775960"/>
              <a:gd name="connsiteX19" fmla="*/ 2729865 w 5663565"/>
              <a:gd name="connsiteY19" fmla="*/ 3086100 h 5775960"/>
              <a:gd name="connsiteX20" fmla="*/ 2943225 w 5663565"/>
              <a:gd name="connsiteY20" fmla="*/ 3088005 h 5775960"/>
              <a:gd name="connsiteX21" fmla="*/ 2946082 w 5663565"/>
              <a:gd name="connsiteY21" fmla="*/ 3288030 h 5775960"/>
              <a:gd name="connsiteX22" fmla="*/ 3022282 w 5663565"/>
              <a:gd name="connsiteY22" fmla="*/ 3289458 h 5775960"/>
              <a:gd name="connsiteX23" fmla="*/ 3023712 w 5663565"/>
              <a:gd name="connsiteY23" fmla="*/ 3343752 h 5775960"/>
              <a:gd name="connsiteX24" fmla="*/ 3143726 w 5663565"/>
              <a:gd name="connsiteY24" fmla="*/ 3338513 h 5775960"/>
              <a:gd name="connsiteX25" fmla="*/ 3141345 w 5663565"/>
              <a:gd name="connsiteY25" fmla="*/ 3291840 h 5775960"/>
              <a:gd name="connsiteX26" fmla="*/ 3141345 w 5663565"/>
              <a:gd name="connsiteY26" fmla="*/ 3291840 h 5775960"/>
              <a:gd name="connsiteX27" fmla="*/ 3202305 w 5663565"/>
              <a:gd name="connsiteY27" fmla="*/ 3291840 h 5775960"/>
              <a:gd name="connsiteX28" fmla="*/ 3194685 w 5663565"/>
              <a:gd name="connsiteY28" fmla="*/ 3070860 h 5775960"/>
              <a:gd name="connsiteX29" fmla="*/ 3437573 w 5663565"/>
              <a:gd name="connsiteY29" fmla="*/ 3075147 h 5775960"/>
              <a:gd name="connsiteX30" fmla="*/ 3438525 w 5663565"/>
              <a:gd name="connsiteY30" fmla="*/ 4671060 h 5775960"/>
              <a:gd name="connsiteX31" fmla="*/ 3507105 w 5663565"/>
              <a:gd name="connsiteY31" fmla="*/ 4655820 h 5775960"/>
              <a:gd name="connsiteX32" fmla="*/ 3514725 w 5663565"/>
              <a:gd name="connsiteY32" fmla="*/ 4892040 h 5775960"/>
              <a:gd name="connsiteX33" fmla="*/ 3430905 w 5663565"/>
              <a:gd name="connsiteY33" fmla="*/ 4884420 h 5775960"/>
              <a:gd name="connsiteX34" fmla="*/ 3430905 w 5663565"/>
              <a:gd name="connsiteY34" fmla="*/ 5774055 h 5775960"/>
              <a:gd name="connsiteX35" fmla="*/ 5509895 w 5663565"/>
              <a:gd name="connsiteY35" fmla="*/ 5775960 h 5775960"/>
              <a:gd name="connsiteX36" fmla="*/ 5503545 w 5663565"/>
              <a:gd name="connsiteY36" fmla="*/ 4876800 h 5775960"/>
              <a:gd name="connsiteX37" fmla="*/ 5424805 w 5663565"/>
              <a:gd name="connsiteY37" fmla="*/ 4881245 h 5775960"/>
              <a:gd name="connsiteX38" fmla="*/ 5419725 w 5663565"/>
              <a:gd name="connsiteY38" fmla="*/ 4648200 h 5775960"/>
              <a:gd name="connsiteX39" fmla="*/ 5663565 w 5663565"/>
              <a:gd name="connsiteY39" fmla="*/ 4655820 h 5775960"/>
              <a:gd name="connsiteX40" fmla="*/ 5662930 w 5663565"/>
              <a:gd name="connsiteY40" fmla="*/ 4076700 h 5775960"/>
              <a:gd name="connsiteX41" fmla="*/ 5579745 w 5663565"/>
              <a:gd name="connsiteY41" fmla="*/ 4076700 h 5775960"/>
              <a:gd name="connsiteX42" fmla="*/ 5579745 w 5663565"/>
              <a:gd name="connsiteY42" fmla="*/ 3664585 h 5775960"/>
              <a:gd name="connsiteX43" fmla="*/ 5663565 w 5663565"/>
              <a:gd name="connsiteY43" fmla="*/ 3665220 h 5775960"/>
              <a:gd name="connsiteX44" fmla="*/ 5663565 w 5663565"/>
              <a:gd name="connsiteY44" fmla="*/ 3002280 h 5775960"/>
              <a:gd name="connsiteX45" fmla="*/ 4863465 w 5663565"/>
              <a:gd name="connsiteY45" fmla="*/ 3002280 h 5775960"/>
              <a:gd name="connsiteX46" fmla="*/ 4863941 w 5663565"/>
              <a:gd name="connsiteY46" fmla="*/ 2883694 h 5775960"/>
              <a:gd name="connsiteX47" fmla="*/ 5213985 w 5663565"/>
              <a:gd name="connsiteY47" fmla="*/ 2887980 h 5775960"/>
              <a:gd name="connsiteX48" fmla="*/ 5213985 w 5663565"/>
              <a:gd name="connsiteY48" fmla="*/ 2522220 h 5775960"/>
              <a:gd name="connsiteX49" fmla="*/ 4284345 w 5663565"/>
              <a:gd name="connsiteY49" fmla="*/ 2514600 h 5775960"/>
              <a:gd name="connsiteX50" fmla="*/ 4291965 w 5663565"/>
              <a:gd name="connsiteY50" fmla="*/ 1889760 h 5775960"/>
              <a:gd name="connsiteX51" fmla="*/ 4215765 w 5663565"/>
              <a:gd name="connsiteY51" fmla="*/ 1889760 h 5775960"/>
              <a:gd name="connsiteX52" fmla="*/ 4223385 w 5663565"/>
              <a:gd name="connsiteY52" fmla="*/ 1752600 h 5775960"/>
              <a:gd name="connsiteX53" fmla="*/ 5587365 w 5663565"/>
              <a:gd name="connsiteY53" fmla="*/ 1752600 h 5775960"/>
              <a:gd name="connsiteX54" fmla="*/ 5594985 w 5663565"/>
              <a:gd name="connsiteY54" fmla="*/ 281940 h 5775960"/>
              <a:gd name="connsiteX55" fmla="*/ 5107305 w 5663565"/>
              <a:gd name="connsiteY55" fmla="*/ 289560 h 5775960"/>
              <a:gd name="connsiteX56" fmla="*/ 5099685 w 5663565"/>
              <a:gd name="connsiteY56" fmla="*/ 358140 h 5775960"/>
              <a:gd name="connsiteX57" fmla="*/ 4993005 w 5663565"/>
              <a:gd name="connsiteY57" fmla="*/ 350520 h 5775960"/>
              <a:gd name="connsiteX58" fmla="*/ 4970145 w 5663565"/>
              <a:gd name="connsiteY58" fmla="*/ 274320 h 5775960"/>
              <a:gd name="connsiteX59" fmla="*/ 4672965 w 5663565"/>
              <a:gd name="connsiteY59" fmla="*/ 274320 h 5775960"/>
              <a:gd name="connsiteX60" fmla="*/ 4680585 w 5663565"/>
              <a:gd name="connsiteY60" fmla="*/ 792480 h 5775960"/>
              <a:gd name="connsiteX61" fmla="*/ 4360545 w 5663565"/>
              <a:gd name="connsiteY61" fmla="*/ 784860 h 5775960"/>
              <a:gd name="connsiteX62" fmla="*/ 4352925 w 5663565"/>
              <a:gd name="connsiteY62" fmla="*/ 0 h 5775960"/>
              <a:gd name="connsiteX63" fmla="*/ 3430905 w 5663565"/>
              <a:gd name="connsiteY63" fmla="*/ 7620 h 5775960"/>
              <a:gd name="connsiteX64" fmla="*/ 3430905 w 5663565"/>
              <a:gd name="connsiteY64" fmla="*/ 1595120 h 5775960"/>
              <a:gd name="connsiteX65" fmla="*/ 3430905 w 5663565"/>
              <a:gd name="connsiteY65" fmla="*/ 1831657 h 5775960"/>
              <a:gd name="connsiteX66" fmla="*/ 3921442 w 5663565"/>
              <a:gd name="connsiteY66" fmla="*/ 1833244 h 5775960"/>
              <a:gd name="connsiteX67" fmla="*/ 3919855 w 5663565"/>
              <a:gd name="connsiteY67" fmla="*/ 2938144 h 5775960"/>
              <a:gd name="connsiteX68" fmla="*/ 2735580 w 5663565"/>
              <a:gd name="connsiteY68" fmla="*/ 2931794 h 5775960"/>
              <a:gd name="connsiteX69" fmla="*/ 2735580 w 5663565"/>
              <a:gd name="connsiteY69" fmla="*/ 2804794 h 5775960"/>
              <a:gd name="connsiteX70" fmla="*/ 3376930 w 5663565"/>
              <a:gd name="connsiteY70" fmla="*/ 2807969 h 5775960"/>
              <a:gd name="connsiteX71" fmla="*/ 3373755 w 5663565"/>
              <a:gd name="connsiteY71" fmla="*/ 1969769 h 5775960"/>
              <a:gd name="connsiteX72" fmla="*/ 2741930 w 5663565"/>
              <a:gd name="connsiteY72" fmla="*/ 1972944 h 5775960"/>
              <a:gd name="connsiteX73" fmla="*/ 2738755 w 5663565"/>
              <a:gd name="connsiteY73" fmla="*/ 1833244 h 5775960"/>
              <a:gd name="connsiteX74" fmla="*/ 3429318 w 5663565"/>
              <a:gd name="connsiteY74" fmla="*/ 1835624 h 5775960"/>
              <a:gd name="connsiteX75" fmla="*/ 3430905 w 5663565"/>
              <a:gd name="connsiteY75" fmla="*/ 1595119 h 5775960"/>
              <a:gd name="connsiteX76" fmla="*/ 3290411 w 5663565"/>
              <a:gd name="connsiteY76" fmla="*/ 1594961 h 5775960"/>
              <a:gd name="connsiteX77" fmla="*/ 3286125 w 5663565"/>
              <a:gd name="connsiteY77" fmla="*/ 1165860 h 5775960"/>
              <a:gd name="connsiteX78" fmla="*/ 2860357 w 5663565"/>
              <a:gd name="connsiteY78" fmla="*/ 1173480 h 5775960"/>
              <a:gd name="connsiteX79" fmla="*/ 2861310 w 5663565"/>
              <a:gd name="connsiteY79" fmla="*/ 1595120 h 5775960"/>
              <a:gd name="connsiteX80" fmla="*/ 2729865 w 5663565"/>
              <a:gd name="connsiteY80" fmla="*/ 1600200 h 5775960"/>
              <a:gd name="connsiteX81" fmla="*/ 2729865 w 5663565"/>
              <a:gd name="connsiteY81" fmla="*/ 99060 h 5775960"/>
              <a:gd name="connsiteX82" fmla="*/ 2341245 w 5663565"/>
              <a:gd name="connsiteY82" fmla="*/ 106680 h 5775960"/>
              <a:gd name="connsiteX83" fmla="*/ 2341245 w 5663565"/>
              <a:gd name="connsiteY83" fmla="*/ 152400 h 5775960"/>
              <a:gd name="connsiteX84" fmla="*/ 2257425 w 5663565"/>
              <a:gd name="connsiteY84" fmla="*/ 152400 h 5775960"/>
              <a:gd name="connsiteX85" fmla="*/ 2249805 w 5663565"/>
              <a:gd name="connsiteY85" fmla="*/ 106680 h 5775960"/>
              <a:gd name="connsiteX86" fmla="*/ 1548765 w 5663565"/>
              <a:gd name="connsiteY86" fmla="*/ 99060 h 5775960"/>
              <a:gd name="connsiteX87" fmla="*/ 1548765 w 5663565"/>
              <a:gd name="connsiteY87" fmla="*/ 99060 h 5775960"/>
              <a:gd name="connsiteX88" fmla="*/ 1449705 w 5663565"/>
              <a:gd name="connsiteY88" fmla="*/ 160020 h 5775960"/>
              <a:gd name="connsiteX89" fmla="*/ 1449705 w 5663565"/>
              <a:gd name="connsiteY89" fmla="*/ 106680 h 5775960"/>
              <a:gd name="connsiteX90" fmla="*/ 1167765 w 5663565"/>
              <a:gd name="connsiteY90" fmla="*/ 106680 h 5775960"/>
              <a:gd name="connsiteX0" fmla="*/ 1167765 w 5663565"/>
              <a:gd name="connsiteY0" fmla="*/ 106680 h 5775960"/>
              <a:gd name="connsiteX1" fmla="*/ 1162526 w 5663565"/>
              <a:gd name="connsiteY1" fmla="*/ 1608296 h 5775960"/>
              <a:gd name="connsiteX2" fmla="*/ 975360 w 5663565"/>
              <a:gd name="connsiteY2" fmla="*/ 1609725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41446 w 5663565"/>
              <a:gd name="connsiteY7" fmla="*/ 1887855 h 5775960"/>
              <a:gd name="connsiteX8" fmla="*/ 76200 w 5663565"/>
              <a:gd name="connsiteY8" fmla="*/ 1889760 h 5775960"/>
              <a:gd name="connsiteX9" fmla="*/ 70485 w 5663565"/>
              <a:gd name="connsiteY9" fmla="*/ 2880360 h 5775960"/>
              <a:gd name="connsiteX10" fmla="*/ 121920 w 5663565"/>
              <a:gd name="connsiteY10" fmla="*/ 2880360 h 5775960"/>
              <a:gd name="connsiteX11" fmla="*/ 123349 w 5663565"/>
              <a:gd name="connsiteY11" fmla="*/ 2989898 h 5775960"/>
              <a:gd name="connsiteX12" fmla="*/ 0 w 5663565"/>
              <a:gd name="connsiteY12" fmla="*/ 2996565 h 5775960"/>
              <a:gd name="connsiteX13" fmla="*/ 3810 w 5663565"/>
              <a:gd name="connsiteY13" fmla="*/ 3412331 h 5775960"/>
              <a:gd name="connsiteX14" fmla="*/ 521970 w 5663565"/>
              <a:gd name="connsiteY14" fmla="*/ 3410903 h 5775960"/>
              <a:gd name="connsiteX15" fmla="*/ 527685 w 5663565"/>
              <a:gd name="connsiteY15" fmla="*/ 3192303 h 5775960"/>
              <a:gd name="connsiteX16" fmla="*/ 649605 w 5663565"/>
              <a:gd name="connsiteY16" fmla="*/ 3192780 h 5775960"/>
              <a:gd name="connsiteX17" fmla="*/ 657225 w 5663565"/>
              <a:gd name="connsiteY17" fmla="*/ 4838700 h 5775960"/>
              <a:gd name="connsiteX18" fmla="*/ 2722245 w 5663565"/>
              <a:gd name="connsiteY18" fmla="*/ 4838700 h 5775960"/>
              <a:gd name="connsiteX19" fmla="*/ 2729865 w 5663565"/>
              <a:gd name="connsiteY19" fmla="*/ 3086100 h 5775960"/>
              <a:gd name="connsiteX20" fmla="*/ 2943225 w 5663565"/>
              <a:gd name="connsiteY20" fmla="*/ 3088005 h 5775960"/>
              <a:gd name="connsiteX21" fmla="*/ 2946082 w 5663565"/>
              <a:gd name="connsiteY21" fmla="*/ 3288030 h 5775960"/>
              <a:gd name="connsiteX22" fmla="*/ 3022282 w 5663565"/>
              <a:gd name="connsiteY22" fmla="*/ 3289458 h 5775960"/>
              <a:gd name="connsiteX23" fmla="*/ 3023712 w 5663565"/>
              <a:gd name="connsiteY23" fmla="*/ 3343752 h 5775960"/>
              <a:gd name="connsiteX24" fmla="*/ 3143726 w 5663565"/>
              <a:gd name="connsiteY24" fmla="*/ 3338513 h 5775960"/>
              <a:gd name="connsiteX25" fmla="*/ 3141345 w 5663565"/>
              <a:gd name="connsiteY25" fmla="*/ 3291840 h 5775960"/>
              <a:gd name="connsiteX26" fmla="*/ 3141345 w 5663565"/>
              <a:gd name="connsiteY26" fmla="*/ 3291840 h 5775960"/>
              <a:gd name="connsiteX27" fmla="*/ 3202305 w 5663565"/>
              <a:gd name="connsiteY27" fmla="*/ 3291840 h 5775960"/>
              <a:gd name="connsiteX28" fmla="*/ 3194685 w 5663565"/>
              <a:gd name="connsiteY28" fmla="*/ 3070860 h 5775960"/>
              <a:gd name="connsiteX29" fmla="*/ 3437573 w 5663565"/>
              <a:gd name="connsiteY29" fmla="*/ 3075147 h 5775960"/>
              <a:gd name="connsiteX30" fmla="*/ 3438525 w 5663565"/>
              <a:gd name="connsiteY30" fmla="*/ 4671060 h 5775960"/>
              <a:gd name="connsiteX31" fmla="*/ 3507105 w 5663565"/>
              <a:gd name="connsiteY31" fmla="*/ 4655820 h 5775960"/>
              <a:gd name="connsiteX32" fmla="*/ 3514725 w 5663565"/>
              <a:gd name="connsiteY32" fmla="*/ 4892040 h 5775960"/>
              <a:gd name="connsiteX33" fmla="*/ 3430905 w 5663565"/>
              <a:gd name="connsiteY33" fmla="*/ 4884420 h 5775960"/>
              <a:gd name="connsiteX34" fmla="*/ 3430905 w 5663565"/>
              <a:gd name="connsiteY34" fmla="*/ 5774055 h 5775960"/>
              <a:gd name="connsiteX35" fmla="*/ 5509895 w 5663565"/>
              <a:gd name="connsiteY35" fmla="*/ 5775960 h 5775960"/>
              <a:gd name="connsiteX36" fmla="*/ 5503545 w 5663565"/>
              <a:gd name="connsiteY36" fmla="*/ 4876800 h 5775960"/>
              <a:gd name="connsiteX37" fmla="*/ 5424805 w 5663565"/>
              <a:gd name="connsiteY37" fmla="*/ 4881245 h 5775960"/>
              <a:gd name="connsiteX38" fmla="*/ 5419725 w 5663565"/>
              <a:gd name="connsiteY38" fmla="*/ 4648200 h 5775960"/>
              <a:gd name="connsiteX39" fmla="*/ 5663565 w 5663565"/>
              <a:gd name="connsiteY39" fmla="*/ 4655820 h 5775960"/>
              <a:gd name="connsiteX40" fmla="*/ 5662930 w 5663565"/>
              <a:gd name="connsiteY40" fmla="*/ 4076700 h 5775960"/>
              <a:gd name="connsiteX41" fmla="*/ 5579745 w 5663565"/>
              <a:gd name="connsiteY41" fmla="*/ 4076700 h 5775960"/>
              <a:gd name="connsiteX42" fmla="*/ 5579745 w 5663565"/>
              <a:gd name="connsiteY42" fmla="*/ 3664585 h 5775960"/>
              <a:gd name="connsiteX43" fmla="*/ 5663565 w 5663565"/>
              <a:gd name="connsiteY43" fmla="*/ 3665220 h 5775960"/>
              <a:gd name="connsiteX44" fmla="*/ 5663565 w 5663565"/>
              <a:gd name="connsiteY44" fmla="*/ 3002280 h 5775960"/>
              <a:gd name="connsiteX45" fmla="*/ 4863465 w 5663565"/>
              <a:gd name="connsiteY45" fmla="*/ 3002280 h 5775960"/>
              <a:gd name="connsiteX46" fmla="*/ 4863941 w 5663565"/>
              <a:gd name="connsiteY46" fmla="*/ 2883694 h 5775960"/>
              <a:gd name="connsiteX47" fmla="*/ 5213985 w 5663565"/>
              <a:gd name="connsiteY47" fmla="*/ 2887980 h 5775960"/>
              <a:gd name="connsiteX48" fmla="*/ 5213985 w 5663565"/>
              <a:gd name="connsiteY48" fmla="*/ 2522220 h 5775960"/>
              <a:gd name="connsiteX49" fmla="*/ 4284345 w 5663565"/>
              <a:gd name="connsiteY49" fmla="*/ 2514600 h 5775960"/>
              <a:gd name="connsiteX50" fmla="*/ 4291965 w 5663565"/>
              <a:gd name="connsiteY50" fmla="*/ 1889760 h 5775960"/>
              <a:gd name="connsiteX51" fmla="*/ 4215765 w 5663565"/>
              <a:gd name="connsiteY51" fmla="*/ 1889760 h 5775960"/>
              <a:gd name="connsiteX52" fmla="*/ 4223385 w 5663565"/>
              <a:gd name="connsiteY52" fmla="*/ 1752600 h 5775960"/>
              <a:gd name="connsiteX53" fmla="*/ 5587365 w 5663565"/>
              <a:gd name="connsiteY53" fmla="*/ 1752600 h 5775960"/>
              <a:gd name="connsiteX54" fmla="*/ 5594985 w 5663565"/>
              <a:gd name="connsiteY54" fmla="*/ 281940 h 5775960"/>
              <a:gd name="connsiteX55" fmla="*/ 5107305 w 5663565"/>
              <a:gd name="connsiteY55" fmla="*/ 289560 h 5775960"/>
              <a:gd name="connsiteX56" fmla="*/ 5099685 w 5663565"/>
              <a:gd name="connsiteY56" fmla="*/ 358140 h 5775960"/>
              <a:gd name="connsiteX57" fmla="*/ 4993005 w 5663565"/>
              <a:gd name="connsiteY57" fmla="*/ 350520 h 5775960"/>
              <a:gd name="connsiteX58" fmla="*/ 4970145 w 5663565"/>
              <a:gd name="connsiteY58" fmla="*/ 274320 h 5775960"/>
              <a:gd name="connsiteX59" fmla="*/ 4672965 w 5663565"/>
              <a:gd name="connsiteY59" fmla="*/ 274320 h 5775960"/>
              <a:gd name="connsiteX60" fmla="*/ 4680585 w 5663565"/>
              <a:gd name="connsiteY60" fmla="*/ 792480 h 5775960"/>
              <a:gd name="connsiteX61" fmla="*/ 4360545 w 5663565"/>
              <a:gd name="connsiteY61" fmla="*/ 784860 h 5775960"/>
              <a:gd name="connsiteX62" fmla="*/ 4352925 w 5663565"/>
              <a:gd name="connsiteY62" fmla="*/ 0 h 5775960"/>
              <a:gd name="connsiteX63" fmla="*/ 3430905 w 5663565"/>
              <a:gd name="connsiteY63" fmla="*/ 7620 h 5775960"/>
              <a:gd name="connsiteX64" fmla="*/ 3430905 w 5663565"/>
              <a:gd name="connsiteY64" fmla="*/ 1595120 h 5775960"/>
              <a:gd name="connsiteX65" fmla="*/ 3430905 w 5663565"/>
              <a:gd name="connsiteY65" fmla="*/ 1831657 h 5775960"/>
              <a:gd name="connsiteX66" fmla="*/ 3921442 w 5663565"/>
              <a:gd name="connsiteY66" fmla="*/ 1833244 h 5775960"/>
              <a:gd name="connsiteX67" fmla="*/ 3919855 w 5663565"/>
              <a:gd name="connsiteY67" fmla="*/ 2938144 h 5775960"/>
              <a:gd name="connsiteX68" fmla="*/ 2735580 w 5663565"/>
              <a:gd name="connsiteY68" fmla="*/ 2931794 h 5775960"/>
              <a:gd name="connsiteX69" fmla="*/ 2735580 w 5663565"/>
              <a:gd name="connsiteY69" fmla="*/ 2804794 h 5775960"/>
              <a:gd name="connsiteX70" fmla="*/ 3376930 w 5663565"/>
              <a:gd name="connsiteY70" fmla="*/ 2807969 h 5775960"/>
              <a:gd name="connsiteX71" fmla="*/ 3373755 w 5663565"/>
              <a:gd name="connsiteY71" fmla="*/ 1969769 h 5775960"/>
              <a:gd name="connsiteX72" fmla="*/ 2741930 w 5663565"/>
              <a:gd name="connsiteY72" fmla="*/ 1972944 h 5775960"/>
              <a:gd name="connsiteX73" fmla="*/ 2738755 w 5663565"/>
              <a:gd name="connsiteY73" fmla="*/ 1833244 h 5775960"/>
              <a:gd name="connsiteX74" fmla="*/ 3431699 w 5663565"/>
              <a:gd name="connsiteY74" fmla="*/ 1828480 h 5775960"/>
              <a:gd name="connsiteX75" fmla="*/ 3430905 w 5663565"/>
              <a:gd name="connsiteY75" fmla="*/ 1595119 h 5775960"/>
              <a:gd name="connsiteX76" fmla="*/ 3290411 w 5663565"/>
              <a:gd name="connsiteY76" fmla="*/ 1594961 h 5775960"/>
              <a:gd name="connsiteX77" fmla="*/ 3286125 w 5663565"/>
              <a:gd name="connsiteY77" fmla="*/ 1165860 h 5775960"/>
              <a:gd name="connsiteX78" fmla="*/ 2860357 w 5663565"/>
              <a:gd name="connsiteY78" fmla="*/ 1173480 h 5775960"/>
              <a:gd name="connsiteX79" fmla="*/ 2861310 w 5663565"/>
              <a:gd name="connsiteY79" fmla="*/ 1595120 h 5775960"/>
              <a:gd name="connsiteX80" fmla="*/ 2729865 w 5663565"/>
              <a:gd name="connsiteY80" fmla="*/ 1600200 h 5775960"/>
              <a:gd name="connsiteX81" fmla="*/ 2729865 w 5663565"/>
              <a:gd name="connsiteY81" fmla="*/ 99060 h 5775960"/>
              <a:gd name="connsiteX82" fmla="*/ 2341245 w 5663565"/>
              <a:gd name="connsiteY82" fmla="*/ 106680 h 5775960"/>
              <a:gd name="connsiteX83" fmla="*/ 2341245 w 5663565"/>
              <a:gd name="connsiteY83" fmla="*/ 152400 h 5775960"/>
              <a:gd name="connsiteX84" fmla="*/ 2257425 w 5663565"/>
              <a:gd name="connsiteY84" fmla="*/ 152400 h 5775960"/>
              <a:gd name="connsiteX85" fmla="*/ 2249805 w 5663565"/>
              <a:gd name="connsiteY85" fmla="*/ 106680 h 5775960"/>
              <a:gd name="connsiteX86" fmla="*/ 1548765 w 5663565"/>
              <a:gd name="connsiteY86" fmla="*/ 99060 h 5775960"/>
              <a:gd name="connsiteX87" fmla="*/ 1548765 w 5663565"/>
              <a:gd name="connsiteY87" fmla="*/ 99060 h 5775960"/>
              <a:gd name="connsiteX88" fmla="*/ 1449705 w 5663565"/>
              <a:gd name="connsiteY88" fmla="*/ 160020 h 5775960"/>
              <a:gd name="connsiteX89" fmla="*/ 1449705 w 5663565"/>
              <a:gd name="connsiteY89" fmla="*/ 106680 h 5775960"/>
              <a:gd name="connsiteX90" fmla="*/ 1167765 w 5663565"/>
              <a:gd name="connsiteY90" fmla="*/ 106680 h 5775960"/>
              <a:gd name="connsiteX0" fmla="*/ 1167765 w 5663565"/>
              <a:gd name="connsiteY0" fmla="*/ 106680 h 5775960"/>
              <a:gd name="connsiteX1" fmla="*/ 1162526 w 5663565"/>
              <a:gd name="connsiteY1" fmla="*/ 1608296 h 5775960"/>
              <a:gd name="connsiteX2" fmla="*/ 975360 w 5663565"/>
              <a:gd name="connsiteY2" fmla="*/ 1609725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41446 w 5663565"/>
              <a:gd name="connsiteY7" fmla="*/ 1887855 h 5775960"/>
              <a:gd name="connsiteX8" fmla="*/ 76200 w 5663565"/>
              <a:gd name="connsiteY8" fmla="*/ 1889760 h 5775960"/>
              <a:gd name="connsiteX9" fmla="*/ 70485 w 5663565"/>
              <a:gd name="connsiteY9" fmla="*/ 2880360 h 5775960"/>
              <a:gd name="connsiteX10" fmla="*/ 121920 w 5663565"/>
              <a:gd name="connsiteY10" fmla="*/ 2880360 h 5775960"/>
              <a:gd name="connsiteX11" fmla="*/ 123349 w 5663565"/>
              <a:gd name="connsiteY11" fmla="*/ 2989898 h 5775960"/>
              <a:gd name="connsiteX12" fmla="*/ 0 w 5663565"/>
              <a:gd name="connsiteY12" fmla="*/ 2996565 h 5775960"/>
              <a:gd name="connsiteX13" fmla="*/ 3810 w 5663565"/>
              <a:gd name="connsiteY13" fmla="*/ 3412331 h 5775960"/>
              <a:gd name="connsiteX14" fmla="*/ 521970 w 5663565"/>
              <a:gd name="connsiteY14" fmla="*/ 3410903 h 5775960"/>
              <a:gd name="connsiteX15" fmla="*/ 527685 w 5663565"/>
              <a:gd name="connsiteY15" fmla="*/ 3192303 h 5775960"/>
              <a:gd name="connsiteX16" fmla="*/ 649605 w 5663565"/>
              <a:gd name="connsiteY16" fmla="*/ 3192780 h 5775960"/>
              <a:gd name="connsiteX17" fmla="*/ 657225 w 5663565"/>
              <a:gd name="connsiteY17" fmla="*/ 4838700 h 5775960"/>
              <a:gd name="connsiteX18" fmla="*/ 2722245 w 5663565"/>
              <a:gd name="connsiteY18" fmla="*/ 4838700 h 5775960"/>
              <a:gd name="connsiteX19" fmla="*/ 2729865 w 5663565"/>
              <a:gd name="connsiteY19" fmla="*/ 3086100 h 5775960"/>
              <a:gd name="connsiteX20" fmla="*/ 2943225 w 5663565"/>
              <a:gd name="connsiteY20" fmla="*/ 3088005 h 5775960"/>
              <a:gd name="connsiteX21" fmla="*/ 2946082 w 5663565"/>
              <a:gd name="connsiteY21" fmla="*/ 3288030 h 5775960"/>
              <a:gd name="connsiteX22" fmla="*/ 3022282 w 5663565"/>
              <a:gd name="connsiteY22" fmla="*/ 3289458 h 5775960"/>
              <a:gd name="connsiteX23" fmla="*/ 3023712 w 5663565"/>
              <a:gd name="connsiteY23" fmla="*/ 3343752 h 5775960"/>
              <a:gd name="connsiteX24" fmla="*/ 3143726 w 5663565"/>
              <a:gd name="connsiteY24" fmla="*/ 3338513 h 5775960"/>
              <a:gd name="connsiteX25" fmla="*/ 3141345 w 5663565"/>
              <a:gd name="connsiteY25" fmla="*/ 3291840 h 5775960"/>
              <a:gd name="connsiteX26" fmla="*/ 3141345 w 5663565"/>
              <a:gd name="connsiteY26" fmla="*/ 3291840 h 5775960"/>
              <a:gd name="connsiteX27" fmla="*/ 3202305 w 5663565"/>
              <a:gd name="connsiteY27" fmla="*/ 3291840 h 5775960"/>
              <a:gd name="connsiteX28" fmla="*/ 3194685 w 5663565"/>
              <a:gd name="connsiteY28" fmla="*/ 3070860 h 5775960"/>
              <a:gd name="connsiteX29" fmla="*/ 3437573 w 5663565"/>
              <a:gd name="connsiteY29" fmla="*/ 3075147 h 5775960"/>
              <a:gd name="connsiteX30" fmla="*/ 3438525 w 5663565"/>
              <a:gd name="connsiteY30" fmla="*/ 4671060 h 5775960"/>
              <a:gd name="connsiteX31" fmla="*/ 3507105 w 5663565"/>
              <a:gd name="connsiteY31" fmla="*/ 4655820 h 5775960"/>
              <a:gd name="connsiteX32" fmla="*/ 3514725 w 5663565"/>
              <a:gd name="connsiteY32" fmla="*/ 4892040 h 5775960"/>
              <a:gd name="connsiteX33" fmla="*/ 3430905 w 5663565"/>
              <a:gd name="connsiteY33" fmla="*/ 4884420 h 5775960"/>
              <a:gd name="connsiteX34" fmla="*/ 3430905 w 5663565"/>
              <a:gd name="connsiteY34" fmla="*/ 5774055 h 5775960"/>
              <a:gd name="connsiteX35" fmla="*/ 5509895 w 5663565"/>
              <a:gd name="connsiteY35" fmla="*/ 5775960 h 5775960"/>
              <a:gd name="connsiteX36" fmla="*/ 5503545 w 5663565"/>
              <a:gd name="connsiteY36" fmla="*/ 4876800 h 5775960"/>
              <a:gd name="connsiteX37" fmla="*/ 5424805 w 5663565"/>
              <a:gd name="connsiteY37" fmla="*/ 4881245 h 5775960"/>
              <a:gd name="connsiteX38" fmla="*/ 5419725 w 5663565"/>
              <a:gd name="connsiteY38" fmla="*/ 4648200 h 5775960"/>
              <a:gd name="connsiteX39" fmla="*/ 5663565 w 5663565"/>
              <a:gd name="connsiteY39" fmla="*/ 4655820 h 5775960"/>
              <a:gd name="connsiteX40" fmla="*/ 5662930 w 5663565"/>
              <a:gd name="connsiteY40" fmla="*/ 4076700 h 5775960"/>
              <a:gd name="connsiteX41" fmla="*/ 5579745 w 5663565"/>
              <a:gd name="connsiteY41" fmla="*/ 4076700 h 5775960"/>
              <a:gd name="connsiteX42" fmla="*/ 5579745 w 5663565"/>
              <a:gd name="connsiteY42" fmla="*/ 3664585 h 5775960"/>
              <a:gd name="connsiteX43" fmla="*/ 5663565 w 5663565"/>
              <a:gd name="connsiteY43" fmla="*/ 3665220 h 5775960"/>
              <a:gd name="connsiteX44" fmla="*/ 5663565 w 5663565"/>
              <a:gd name="connsiteY44" fmla="*/ 3002280 h 5775960"/>
              <a:gd name="connsiteX45" fmla="*/ 4863465 w 5663565"/>
              <a:gd name="connsiteY45" fmla="*/ 3002280 h 5775960"/>
              <a:gd name="connsiteX46" fmla="*/ 4863941 w 5663565"/>
              <a:gd name="connsiteY46" fmla="*/ 2883694 h 5775960"/>
              <a:gd name="connsiteX47" fmla="*/ 5213985 w 5663565"/>
              <a:gd name="connsiteY47" fmla="*/ 2887980 h 5775960"/>
              <a:gd name="connsiteX48" fmla="*/ 5213985 w 5663565"/>
              <a:gd name="connsiteY48" fmla="*/ 2522220 h 5775960"/>
              <a:gd name="connsiteX49" fmla="*/ 4284345 w 5663565"/>
              <a:gd name="connsiteY49" fmla="*/ 2514600 h 5775960"/>
              <a:gd name="connsiteX50" fmla="*/ 4291965 w 5663565"/>
              <a:gd name="connsiteY50" fmla="*/ 1889760 h 5775960"/>
              <a:gd name="connsiteX51" fmla="*/ 4215765 w 5663565"/>
              <a:gd name="connsiteY51" fmla="*/ 1889760 h 5775960"/>
              <a:gd name="connsiteX52" fmla="*/ 4223385 w 5663565"/>
              <a:gd name="connsiteY52" fmla="*/ 1752600 h 5775960"/>
              <a:gd name="connsiteX53" fmla="*/ 5587365 w 5663565"/>
              <a:gd name="connsiteY53" fmla="*/ 1752600 h 5775960"/>
              <a:gd name="connsiteX54" fmla="*/ 5594985 w 5663565"/>
              <a:gd name="connsiteY54" fmla="*/ 281940 h 5775960"/>
              <a:gd name="connsiteX55" fmla="*/ 5107305 w 5663565"/>
              <a:gd name="connsiteY55" fmla="*/ 289560 h 5775960"/>
              <a:gd name="connsiteX56" fmla="*/ 5099685 w 5663565"/>
              <a:gd name="connsiteY56" fmla="*/ 358140 h 5775960"/>
              <a:gd name="connsiteX57" fmla="*/ 4993005 w 5663565"/>
              <a:gd name="connsiteY57" fmla="*/ 350520 h 5775960"/>
              <a:gd name="connsiteX58" fmla="*/ 4970145 w 5663565"/>
              <a:gd name="connsiteY58" fmla="*/ 274320 h 5775960"/>
              <a:gd name="connsiteX59" fmla="*/ 4672965 w 5663565"/>
              <a:gd name="connsiteY59" fmla="*/ 274320 h 5775960"/>
              <a:gd name="connsiteX60" fmla="*/ 4680585 w 5663565"/>
              <a:gd name="connsiteY60" fmla="*/ 792480 h 5775960"/>
              <a:gd name="connsiteX61" fmla="*/ 4360545 w 5663565"/>
              <a:gd name="connsiteY61" fmla="*/ 784860 h 5775960"/>
              <a:gd name="connsiteX62" fmla="*/ 4352925 w 5663565"/>
              <a:gd name="connsiteY62" fmla="*/ 0 h 5775960"/>
              <a:gd name="connsiteX63" fmla="*/ 3430905 w 5663565"/>
              <a:gd name="connsiteY63" fmla="*/ 7620 h 5775960"/>
              <a:gd name="connsiteX64" fmla="*/ 3430905 w 5663565"/>
              <a:gd name="connsiteY64" fmla="*/ 1595120 h 5775960"/>
              <a:gd name="connsiteX65" fmla="*/ 3430905 w 5663565"/>
              <a:gd name="connsiteY65" fmla="*/ 1831657 h 5775960"/>
              <a:gd name="connsiteX66" fmla="*/ 3921442 w 5663565"/>
              <a:gd name="connsiteY66" fmla="*/ 1833244 h 5775960"/>
              <a:gd name="connsiteX67" fmla="*/ 3919855 w 5663565"/>
              <a:gd name="connsiteY67" fmla="*/ 2938144 h 5775960"/>
              <a:gd name="connsiteX68" fmla="*/ 2735580 w 5663565"/>
              <a:gd name="connsiteY68" fmla="*/ 2931794 h 5775960"/>
              <a:gd name="connsiteX69" fmla="*/ 2735580 w 5663565"/>
              <a:gd name="connsiteY69" fmla="*/ 2804794 h 5775960"/>
              <a:gd name="connsiteX70" fmla="*/ 3376930 w 5663565"/>
              <a:gd name="connsiteY70" fmla="*/ 2807969 h 5775960"/>
              <a:gd name="connsiteX71" fmla="*/ 3373755 w 5663565"/>
              <a:gd name="connsiteY71" fmla="*/ 1969769 h 5775960"/>
              <a:gd name="connsiteX72" fmla="*/ 2741930 w 5663565"/>
              <a:gd name="connsiteY72" fmla="*/ 1972944 h 5775960"/>
              <a:gd name="connsiteX73" fmla="*/ 2738755 w 5663565"/>
              <a:gd name="connsiteY73" fmla="*/ 1833244 h 5775960"/>
              <a:gd name="connsiteX74" fmla="*/ 3434080 w 5663565"/>
              <a:gd name="connsiteY74" fmla="*/ 1830861 h 5775960"/>
              <a:gd name="connsiteX75" fmla="*/ 3430905 w 5663565"/>
              <a:gd name="connsiteY75" fmla="*/ 1595119 h 5775960"/>
              <a:gd name="connsiteX76" fmla="*/ 3290411 w 5663565"/>
              <a:gd name="connsiteY76" fmla="*/ 1594961 h 5775960"/>
              <a:gd name="connsiteX77" fmla="*/ 3286125 w 5663565"/>
              <a:gd name="connsiteY77" fmla="*/ 1165860 h 5775960"/>
              <a:gd name="connsiteX78" fmla="*/ 2860357 w 5663565"/>
              <a:gd name="connsiteY78" fmla="*/ 1173480 h 5775960"/>
              <a:gd name="connsiteX79" fmla="*/ 2861310 w 5663565"/>
              <a:gd name="connsiteY79" fmla="*/ 1595120 h 5775960"/>
              <a:gd name="connsiteX80" fmla="*/ 2729865 w 5663565"/>
              <a:gd name="connsiteY80" fmla="*/ 1600200 h 5775960"/>
              <a:gd name="connsiteX81" fmla="*/ 2729865 w 5663565"/>
              <a:gd name="connsiteY81" fmla="*/ 99060 h 5775960"/>
              <a:gd name="connsiteX82" fmla="*/ 2341245 w 5663565"/>
              <a:gd name="connsiteY82" fmla="*/ 106680 h 5775960"/>
              <a:gd name="connsiteX83" fmla="*/ 2341245 w 5663565"/>
              <a:gd name="connsiteY83" fmla="*/ 152400 h 5775960"/>
              <a:gd name="connsiteX84" fmla="*/ 2257425 w 5663565"/>
              <a:gd name="connsiteY84" fmla="*/ 152400 h 5775960"/>
              <a:gd name="connsiteX85" fmla="*/ 2249805 w 5663565"/>
              <a:gd name="connsiteY85" fmla="*/ 106680 h 5775960"/>
              <a:gd name="connsiteX86" fmla="*/ 1548765 w 5663565"/>
              <a:gd name="connsiteY86" fmla="*/ 99060 h 5775960"/>
              <a:gd name="connsiteX87" fmla="*/ 1548765 w 5663565"/>
              <a:gd name="connsiteY87" fmla="*/ 99060 h 5775960"/>
              <a:gd name="connsiteX88" fmla="*/ 1449705 w 5663565"/>
              <a:gd name="connsiteY88" fmla="*/ 160020 h 5775960"/>
              <a:gd name="connsiteX89" fmla="*/ 1449705 w 5663565"/>
              <a:gd name="connsiteY89" fmla="*/ 106680 h 5775960"/>
              <a:gd name="connsiteX90" fmla="*/ 1167765 w 5663565"/>
              <a:gd name="connsiteY90" fmla="*/ 106680 h 5775960"/>
              <a:gd name="connsiteX0" fmla="*/ 1167765 w 5663565"/>
              <a:gd name="connsiteY0" fmla="*/ 106680 h 5775960"/>
              <a:gd name="connsiteX1" fmla="*/ 1162526 w 5663565"/>
              <a:gd name="connsiteY1" fmla="*/ 1608296 h 5775960"/>
              <a:gd name="connsiteX2" fmla="*/ 975360 w 5663565"/>
              <a:gd name="connsiteY2" fmla="*/ 1609725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41446 w 5663565"/>
              <a:gd name="connsiteY7" fmla="*/ 1887855 h 5775960"/>
              <a:gd name="connsiteX8" fmla="*/ 76200 w 5663565"/>
              <a:gd name="connsiteY8" fmla="*/ 1889760 h 5775960"/>
              <a:gd name="connsiteX9" fmla="*/ 70485 w 5663565"/>
              <a:gd name="connsiteY9" fmla="*/ 2880360 h 5775960"/>
              <a:gd name="connsiteX10" fmla="*/ 121920 w 5663565"/>
              <a:gd name="connsiteY10" fmla="*/ 2880360 h 5775960"/>
              <a:gd name="connsiteX11" fmla="*/ 123349 w 5663565"/>
              <a:gd name="connsiteY11" fmla="*/ 2989898 h 5775960"/>
              <a:gd name="connsiteX12" fmla="*/ 0 w 5663565"/>
              <a:gd name="connsiteY12" fmla="*/ 2996565 h 5775960"/>
              <a:gd name="connsiteX13" fmla="*/ 3810 w 5663565"/>
              <a:gd name="connsiteY13" fmla="*/ 3412331 h 5775960"/>
              <a:gd name="connsiteX14" fmla="*/ 521970 w 5663565"/>
              <a:gd name="connsiteY14" fmla="*/ 3410903 h 5775960"/>
              <a:gd name="connsiteX15" fmla="*/ 527685 w 5663565"/>
              <a:gd name="connsiteY15" fmla="*/ 3192303 h 5775960"/>
              <a:gd name="connsiteX16" fmla="*/ 649605 w 5663565"/>
              <a:gd name="connsiteY16" fmla="*/ 3192780 h 5775960"/>
              <a:gd name="connsiteX17" fmla="*/ 657225 w 5663565"/>
              <a:gd name="connsiteY17" fmla="*/ 4838700 h 5775960"/>
              <a:gd name="connsiteX18" fmla="*/ 2722245 w 5663565"/>
              <a:gd name="connsiteY18" fmla="*/ 4838700 h 5775960"/>
              <a:gd name="connsiteX19" fmla="*/ 2729865 w 5663565"/>
              <a:gd name="connsiteY19" fmla="*/ 3086100 h 5775960"/>
              <a:gd name="connsiteX20" fmla="*/ 2943225 w 5663565"/>
              <a:gd name="connsiteY20" fmla="*/ 3088005 h 5775960"/>
              <a:gd name="connsiteX21" fmla="*/ 2946082 w 5663565"/>
              <a:gd name="connsiteY21" fmla="*/ 3288030 h 5775960"/>
              <a:gd name="connsiteX22" fmla="*/ 3022282 w 5663565"/>
              <a:gd name="connsiteY22" fmla="*/ 3289458 h 5775960"/>
              <a:gd name="connsiteX23" fmla="*/ 3023712 w 5663565"/>
              <a:gd name="connsiteY23" fmla="*/ 3343752 h 5775960"/>
              <a:gd name="connsiteX24" fmla="*/ 3143726 w 5663565"/>
              <a:gd name="connsiteY24" fmla="*/ 3338513 h 5775960"/>
              <a:gd name="connsiteX25" fmla="*/ 3141345 w 5663565"/>
              <a:gd name="connsiteY25" fmla="*/ 3291840 h 5775960"/>
              <a:gd name="connsiteX26" fmla="*/ 3141345 w 5663565"/>
              <a:gd name="connsiteY26" fmla="*/ 3291840 h 5775960"/>
              <a:gd name="connsiteX27" fmla="*/ 3202305 w 5663565"/>
              <a:gd name="connsiteY27" fmla="*/ 3291840 h 5775960"/>
              <a:gd name="connsiteX28" fmla="*/ 3194685 w 5663565"/>
              <a:gd name="connsiteY28" fmla="*/ 3070860 h 5775960"/>
              <a:gd name="connsiteX29" fmla="*/ 3437573 w 5663565"/>
              <a:gd name="connsiteY29" fmla="*/ 3075147 h 5775960"/>
              <a:gd name="connsiteX30" fmla="*/ 3438525 w 5663565"/>
              <a:gd name="connsiteY30" fmla="*/ 4671060 h 5775960"/>
              <a:gd name="connsiteX31" fmla="*/ 3507105 w 5663565"/>
              <a:gd name="connsiteY31" fmla="*/ 4655820 h 5775960"/>
              <a:gd name="connsiteX32" fmla="*/ 3514725 w 5663565"/>
              <a:gd name="connsiteY32" fmla="*/ 4892040 h 5775960"/>
              <a:gd name="connsiteX33" fmla="*/ 3430905 w 5663565"/>
              <a:gd name="connsiteY33" fmla="*/ 4884420 h 5775960"/>
              <a:gd name="connsiteX34" fmla="*/ 3430905 w 5663565"/>
              <a:gd name="connsiteY34" fmla="*/ 5774055 h 5775960"/>
              <a:gd name="connsiteX35" fmla="*/ 5509895 w 5663565"/>
              <a:gd name="connsiteY35" fmla="*/ 5775960 h 5775960"/>
              <a:gd name="connsiteX36" fmla="*/ 5503545 w 5663565"/>
              <a:gd name="connsiteY36" fmla="*/ 4876800 h 5775960"/>
              <a:gd name="connsiteX37" fmla="*/ 5424805 w 5663565"/>
              <a:gd name="connsiteY37" fmla="*/ 4881245 h 5775960"/>
              <a:gd name="connsiteX38" fmla="*/ 5419725 w 5663565"/>
              <a:gd name="connsiteY38" fmla="*/ 4648200 h 5775960"/>
              <a:gd name="connsiteX39" fmla="*/ 5663565 w 5663565"/>
              <a:gd name="connsiteY39" fmla="*/ 4655820 h 5775960"/>
              <a:gd name="connsiteX40" fmla="*/ 5662930 w 5663565"/>
              <a:gd name="connsiteY40" fmla="*/ 4076700 h 5775960"/>
              <a:gd name="connsiteX41" fmla="*/ 5579745 w 5663565"/>
              <a:gd name="connsiteY41" fmla="*/ 4076700 h 5775960"/>
              <a:gd name="connsiteX42" fmla="*/ 5579745 w 5663565"/>
              <a:gd name="connsiteY42" fmla="*/ 3664585 h 5775960"/>
              <a:gd name="connsiteX43" fmla="*/ 5663565 w 5663565"/>
              <a:gd name="connsiteY43" fmla="*/ 3665220 h 5775960"/>
              <a:gd name="connsiteX44" fmla="*/ 5663565 w 5663565"/>
              <a:gd name="connsiteY44" fmla="*/ 3002280 h 5775960"/>
              <a:gd name="connsiteX45" fmla="*/ 4863465 w 5663565"/>
              <a:gd name="connsiteY45" fmla="*/ 3002280 h 5775960"/>
              <a:gd name="connsiteX46" fmla="*/ 4863941 w 5663565"/>
              <a:gd name="connsiteY46" fmla="*/ 2883694 h 5775960"/>
              <a:gd name="connsiteX47" fmla="*/ 5213985 w 5663565"/>
              <a:gd name="connsiteY47" fmla="*/ 2887980 h 5775960"/>
              <a:gd name="connsiteX48" fmla="*/ 5213985 w 5663565"/>
              <a:gd name="connsiteY48" fmla="*/ 2522220 h 5775960"/>
              <a:gd name="connsiteX49" fmla="*/ 4284345 w 5663565"/>
              <a:gd name="connsiteY49" fmla="*/ 2514600 h 5775960"/>
              <a:gd name="connsiteX50" fmla="*/ 4291965 w 5663565"/>
              <a:gd name="connsiteY50" fmla="*/ 1889760 h 5775960"/>
              <a:gd name="connsiteX51" fmla="*/ 4215765 w 5663565"/>
              <a:gd name="connsiteY51" fmla="*/ 1889760 h 5775960"/>
              <a:gd name="connsiteX52" fmla="*/ 4223385 w 5663565"/>
              <a:gd name="connsiteY52" fmla="*/ 1752600 h 5775960"/>
              <a:gd name="connsiteX53" fmla="*/ 5587365 w 5663565"/>
              <a:gd name="connsiteY53" fmla="*/ 1752600 h 5775960"/>
              <a:gd name="connsiteX54" fmla="*/ 5594985 w 5663565"/>
              <a:gd name="connsiteY54" fmla="*/ 281940 h 5775960"/>
              <a:gd name="connsiteX55" fmla="*/ 5107305 w 5663565"/>
              <a:gd name="connsiteY55" fmla="*/ 289560 h 5775960"/>
              <a:gd name="connsiteX56" fmla="*/ 5099685 w 5663565"/>
              <a:gd name="connsiteY56" fmla="*/ 358140 h 5775960"/>
              <a:gd name="connsiteX57" fmla="*/ 4993005 w 5663565"/>
              <a:gd name="connsiteY57" fmla="*/ 350520 h 5775960"/>
              <a:gd name="connsiteX58" fmla="*/ 4970145 w 5663565"/>
              <a:gd name="connsiteY58" fmla="*/ 274320 h 5775960"/>
              <a:gd name="connsiteX59" fmla="*/ 4672965 w 5663565"/>
              <a:gd name="connsiteY59" fmla="*/ 274320 h 5775960"/>
              <a:gd name="connsiteX60" fmla="*/ 4680585 w 5663565"/>
              <a:gd name="connsiteY60" fmla="*/ 792480 h 5775960"/>
              <a:gd name="connsiteX61" fmla="*/ 4360545 w 5663565"/>
              <a:gd name="connsiteY61" fmla="*/ 784860 h 5775960"/>
              <a:gd name="connsiteX62" fmla="*/ 4352925 w 5663565"/>
              <a:gd name="connsiteY62" fmla="*/ 0 h 5775960"/>
              <a:gd name="connsiteX63" fmla="*/ 3430905 w 5663565"/>
              <a:gd name="connsiteY63" fmla="*/ 7620 h 5775960"/>
              <a:gd name="connsiteX64" fmla="*/ 3430905 w 5663565"/>
              <a:gd name="connsiteY64" fmla="*/ 1595120 h 5775960"/>
              <a:gd name="connsiteX65" fmla="*/ 3430905 w 5663565"/>
              <a:gd name="connsiteY65" fmla="*/ 1831657 h 5775960"/>
              <a:gd name="connsiteX66" fmla="*/ 3921442 w 5663565"/>
              <a:gd name="connsiteY66" fmla="*/ 1833244 h 5775960"/>
              <a:gd name="connsiteX67" fmla="*/ 3919855 w 5663565"/>
              <a:gd name="connsiteY67" fmla="*/ 2938144 h 5775960"/>
              <a:gd name="connsiteX68" fmla="*/ 2735580 w 5663565"/>
              <a:gd name="connsiteY68" fmla="*/ 2931794 h 5775960"/>
              <a:gd name="connsiteX69" fmla="*/ 2735580 w 5663565"/>
              <a:gd name="connsiteY69" fmla="*/ 2804794 h 5775960"/>
              <a:gd name="connsiteX70" fmla="*/ 3376930 w 5663565"/>
              <a:gd name="connsiteY70" fmla="*/ 2807969 h 5775960"/>
              <a:gd name="connsiteX71" fmla="*/ 3373755 w 5663565"/>
              <a:gd name="connsiteY71" fmla="*/ 1969769 h 5775960"/>
              <a:gd name="connsiteX72" fmla="*/ 2741930 w 5663565"/>
              <a:gd name="connsiteY72" fmla="*/ 1972944 h 5775960"/>
              <a:gd name="connsiteX73" fmla="*/ 2738755 w 5663565"/>
              <a:gd name="connsiteY73" fmla="*/ 1833244 h 5775960"/>
              <a:gd name="connsiteX74" fmla="*/ 3426936 w 5663565"/>
              <a:gd name="connsiteY74" fmla="*/ 1830861 h 5775960"/>
              <a:gd name="connsiteX75" fmla="*/ 3430905 w 5663565"/>
              <a:gd name="connsiteY75" fmla="*/ 1595119 h 5775960"/>
              <a:gd name="connsiteX76" fmla="*/ 3290411 w 5663565"/>
              <a:gd name="connsiteY76" fmla="*/ 1594961 h 5775960"/>
              <a:gd name="connsiteX77" fmla="*/ 3286125 w 5663565"/>
              <a:gd name="connsiteY77" fmla="*/ 1165860 h 5775960"/>
              <a:gd name="connsiteX78" fmla="*/ 2860357 w 5663565"/>
              <a:gd name="connsiteY78" fmla="*/ 1173480 h 5775960"/>
              <a:gd name="connsiteX79" fmla="*/ 2861310 w 5663565"/>
              <a:gd name="connsiteY79" fmla="*/ 1595120 h 5775960"/>
              <a:gd name="connsiteX80" fmla="*/ 2729865 w 5663565"/>
              <a:gd name="connsiteY80" fmla="*/ 1600200 h 5775960"/>
              <a:gd name="connsiteX81" fmla="*/ 2729865 w 5663565"/>
              <a:gd name="connsiteY81" fmla="*/ 99060 h 5775960"/>
              <a:gd name="connsiteX82" fmla="*/ 2341245 w 5663565"/>
              <a:gd name="connsiteY82" fmla="*/ 106680 h 5775960"/>
              <a:gd name="connsiteX83" fmla="*/ 2341245 w 5663565"/>
              <a:gd name="connsiteY83" fmla="*/ 152400 h 5775960"/>
              <a:gd name="connsiteX84" fmla="*/ 2257425 w 5663565"/>
              <a:gd name="connsiteY84" fmla="*/ 152400 h 5775960"/>
              <a:gd name="connsiteX85" fmla="*/ 2249805 w 5663565"/>
              <a:gd name="connsiteY85" fmla="*/ 106680 h 5775960"/>
              <a:gd name="connsiteX86" fmla="*/ 1548765 w 5663565"/>
              <a:gd name="connsiteY86" fmla="*/ 99060 h 5775960"/>
              <a:gd name="connsiteX87" fmla="*/ 1548765 w 5663565"/>
              <a:gd name="connsiteY87" fmla="*/ 99060 h 5775960"/>
              <a:gd name="connsiteX88" fmla="*/ 1449705 w 5663565"/>
              <a:gd name="connsiteY88" fmla="*/ 160020 h 5775960"/>
              <a:gd name="connsiteX89" fmla="*/ 1449705 w 5663565"/>
              <a:gd name="connsiteY89" fmla="*/ 106680 h 5775960"/>
              <a:gd name="connsiteX90" fmla="*/ 1167765 w 5663565"/>
              <a:gd name="connsiteY90" fmla="*/ 106680 h 5775960"/>
              <a:gd name="connsiteX0" fmla="*/ 1167765 w 5663565"/>
              <a:gd name="connsiteY0" fmla="*/ 106680 h 5775960"/>
              <a:gd name="connsiteX1" fmla="*/ 1162526 w 5663565"/>
              <a:gd name="connsiteY1" fmla="*/ 1608296 h 5775960"/>
              <a:gd name="connsiteX2" fmla="*/ 975360 w 5663565"/>
              <a:gd name="connsiteY2" fmla="*/ 1609725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41446 w 5663565"/>
              <a:gd name="connsiteY7" fmla="*/ 1887855 h 5775960"/>
              <a:gd name="connsiteX8" fmla="*/ 76200 w 5663565"/>
              <a:gd name="connsiteY8" fmla="*/ 1889760 h 5775960"/>
              <a:gd name="connsiteX9" fmla="*/ 70485 w 5663565"/>
              <a:gd name="connsiteY9" fmla="*/ 2880360 h 5775960"/>
              <a:gd name="connsiteX10" fmla="*/ 121920 w 5663565"/>
              <a:gd name="connsiteY10" fmla="*/ 2880360 h 5775960"/>
              <a:gd name="connsiteX11" fmla="*/ 123349 w 5663565"/>
              <a:gd name="connsiteY11" fmla="*/ 2989898 h 5775960"/>
              <a:gd name="connsiteX12" fmla="*/ 0 w 5663565"/>
              <a:gd name="connsiteY12" fmla="*/ 2996565 h 5775960"/>
              <a:gd name="connsiteX13" fmla="*/ 3810 w 5663565"/>
              <a:gd name="connsiteY13" fmla="*/ 3412331 h 5775960"/>
              <a:gd name="connsiteX14" fmla="*/ 521970 w 5663565"/>
              <a:gd name="connsiteY14" fmla="*/ 3410903 h 5775960"/>
              <a:gd name="connsiteX15" fmla="*/ 527685 w 5663565"/>
              <a:gd name="connsiteY15" fmla="*/ 3192303 h 5775960"/>
              <a:gd name="connsiteX16" fmla="*/ 649605 w 5663565"/>
              <a:gd name="connsiteY16" fmla="*/ 3192780 h 5775960"/>
              <a:gd name="connsiteX17" fmla="*/ 657225 w 5663565"/>
              <a:gd name="connsiteY17" fmla="*/ 4838700 h 5775960"/>
              <a:gd name="connsiteX18" fmla="*/ 2722245 w 5663565"/>
              <a:gd name="connsiteY18" fmla="*/ 4838700 h 5775960"/>
              <a:gd name="connsiteX19" fmla="*/ 2729865 w 5663565"/>
              <a:gd name="connsiteY19" fmla="*/ 3086100 h 5775960"/>
              <a:gd name="connsiteX20" fmla="*/ 2943225 w 5663565"/>
              <a:gd name="connsiteY20" fmla="*/ 3088005 h 5775960"/>
              <a:gd name="connsiteX21" fmla="*/ 2946082 w 5663565"/>
              <a:gd name="connsiteY21" fmla="*/ 3288030 h 5775960"/>
              <a:gd name="connsiteX22" fmla="*/ 3022282 w 5663565"/>
              <a:gd name="connsiteY22" fmla="*/ 3289458 h 5775960"/>
              <a:gd name="connsiteX23" fmla="*/ 3023712 w 5663565"/>
              <a:gd name="connsiteY23" fmla="*/ 3343752 h 5775960"/>
              <a:gd name="connsiteX24" fmla="*/ 3143726 w 5663565"/>
              <a:gd name="connsiteY24" fmla="*/ 3338513 h 5775960"/>
              <a:gd name="connsiteX25" fmla="*/ 3141345 w 5663565"/>
              <a:gd name="connsiteY25" fmla="*/ 3291840 h 5775960"/>
              <a:gd name="connsiteX26" fmla="*/ 3141345 w 5663565"/>
              <a:gd name="connsiteY26" fmla="*/ 3291840 h 5775960"/>
              <a:gd name="connsiteX27" fmla="*/ 3202305 w 5663565"/>
              <a:gd name="connsiteY27" fmla="*/ 3291840 h 5775960"/>
              <a:gd name="connsiteX28" fmla="*/ 3194685 w 5663565"/>
              <a:gd name="connsiteY28" fmla="*/ 3070860 h 5775960"/>
              <a:gd name="connsiteX29" fmla="*/ 3437573 w 5663565"/>
              <a:gd name="connsiteY29" fmla="*/ 3075147 h 5775960"/>
              <a:gd name="connsiteX30" fmla="*/ 3438525 w 5663565"/>
              <a:gd name="connsiteY30" fmla="*/ 4671060 h 5775960"/>
              <a:gd name="connsiteX31" fmla="*/ 3507105 w 5663565"/>
              <a:gd name="connsiteY31" fmla="*/ 4655820 h 5775960"/>
              <a:gd name="connsiteX32" fmla="*/ 3514725 w 5663565"/>
              <a:gd name="connsiteY32" fmla="*/ 4892040 h 5775960"/>
              <a:gd name="connsiteX33" fmla="*/ 3430905 w 5663565"/>
              <a:gd name="connsiteY33" fmla="*/ 4884420 h 5775960"/>
              <a:gd name="connsiteX34" fmla="*/ 3430905 w 5663565"/>
              <a:gd name="connsiteY34" fmla="*/ 5774055 h 5775960"/>
              <a:gd name="connsiteX35" fmla="*/ 5509895 w 5663565"/>
              <a:gd name="connsiteY35" fmla="*/ 5775960 h 5775960"/>
              <a:gd name="connsiteX36" fmla="*/ 5503545 w 5663565"/>
              <a:gd name="connsiteY36" fmla="*/ 4876800 h 5775960"/>
              <a:gd name="connsiteX37" fmla="*/ 5424805 w 5663565"/>
              <a:gd name="connsiteY37" fmla="*/ 4881245 h 5775960"/>
              <a:gd name="connsiteX38" fmla="*/ 5419725 w 5663565"/>
              <a:gd name="connsiteY38" fmla="*/ 4648200 h 5775960"/>
              <a:gd name="connsiteX39" fmla="*/ 5663565 w 5663565"/>
              <a:gd name="connsiteY39" fmla="*/ 4655820 h 5775960"/>
              <a:gd name="connsiteX40" fmla="*/ 5662930 w 5663565"/>
              <a:gd name="connsiteY40" fmla="*/ 4076700 h 5775960"/>
              <a:gd name="connsiteX41" fmla="*/ 5579745 w 5663565"/>
              <a:gd name="connsiteY41" fmla="*/ 4076700 h 5775960"/>
              <a:gd name="connsiteX42" fmla="*/ 5579745 w 5663565"/>
              <a:gd name="connsiteY42" fmla="*/ 3664585 h 5775960"/>
              <a:gd name="connsiteX43" fmla="*/ 5663565 w 5663565"/>
              <a:gd name="connsiteY43" fmla="*/ 3665220 h 5775960"/>
              <a:gd name="connsiteX44" fmla="*/ 5663565 w 5663565"/>
              <a:gd name="connsiteY44" fmla="*/ 3002280 h 5775960"/>
              <a:gd name="connsiteX45" fmla="*/ 4863465 w 5663565"/>
              <a:gd name="connsiteY45" fmla="*/ 3002280 h 5775960"/>
              <a:gd name="connsiteX46" fmla="*/ 4863941 w 5663565"/>
              <a:gd name="connsiteY46" fmla="*/ 2883694 h 5775960"/>
              <a:gd name="connsiteX47" fmla="*/ 5213985 w 5663565"/>
              <a:gd name="connsiteY47" fmla="*/ 2887980 h 5775960"/>
              <a:gd name="connsiteX48" fmla="*/ 5213985 w 5663565"/>
              <a:gd name="connsiteY48" fmla="*/ 2522220 h 5775960"/>
              <a:gd name="connsiteX49" fmla="*/ 4284345 w 5663565"/>
              <a:gd name="connsiteY49" fmla="*/ 2514600 h 5775960"/>
              <a:gd name="connsiteX50" fmla="*/ 4291965 w 5663565"/>
              <a:gd name="connsiteY50" fmla="*/ 1889760 h 5775960"/>
              <a:gd name="connsiteX51" fmla="*/ 4215765 w 5663565"/>
              <a:gd name="connsiteY51" fmla="*/ 1889760 h 5775960"/>
              <a:gd name="connsiteX52" fmla="*/ 4223385 w 5663565"/>
              <a:gd name="connsiteY52" fmla="*/ 1752600 h 5775960"/>
              <a:gd name="connsiteX53" fmla="*/ 5587365 w 5663565"/>
              <a:gd name="connsiteY53" fmla="*/ 1752600 h 5775960"/>
              <a:gd name="connsiteX54" fmla="*/ 5594985 w 5663565"/>
              <a:gd name="connsiteY54" fmla="*/ 281940 h 5775960"/>
              <a:gd name="connsiteX55" fmla="*/ 5107305 w 5663565"/>
              <a:gd name="connsiteY55" fmla="*/ 289560 h 5775960"/>
              <a:gd name="connsiteX56" fmla="*/ 5099685 w 5663565"/>
              <a:gd name="connsiteY56" fmla="*/ 358140 h 5775960"/>
              <a:gd name="connsiteX57" fmla="*/ 4993005 w 5663565"/>
              <a:gd name="connsiteY57" fmla="*/ 350520 h 5775960"/>
              <a:gd name="connsiteX58" fmla="*/ 4970145 w 5663565"/>
              <a:gd name="connsiteY58" fmla="*/ 274320 h 5775960"/>
              <a:gd name="connsiteX59" fmla="*/ 4672965 w 5663565"/>
              <a:gd name="connsiteY59" fmla="*/ 274320 h 5775960"/>
              <a:gd name="connsiteX60" fmla="*/ 4680585 w 5663565"/>
              <a:gd name="connsiteY60" fmla="*/ 792480 h 5775960"/>
              <a:gd name="connsiteX61" fmla="*/ 4360545 w 5663565"/>
              <a:gd name="connsiteY61" fmla="*/ 784860 h 5775960"/>
              <a:gd name="connsiteX62" fmla="*/ 4352925 w 5663565"/>
              <a:gd name="connsiteY62" fmla="*/ 0 h 5775960"/>
              <a:gd name="connsiteX63" fmla="*/ 3430905 w 5663565"/>
              <a:gd name="connsiteY63" fmla="*/ 7620 h 5775960"/>
              <a:gd name="connsiteX64" fmla="*/ 3430905 w 5663565"/>
              <a:gd name="connsiteY64" fmla="*/ 1595120 h 5775960"/>
              <a:gd name="connsiteX65" fmla="*/ 3430905 w 5663565"/>
              <a:gd name="connsiteY65" fmla="*/ 1831657 h 5775960"/>
              <a:gd name="connsiteX66" fmla="*/ 3921442 w 5663565"/>
              <a:gd name="connsiteY66" fmla="*/ 1833244 h 5775960"/>
              <a:gd name="connsiteX67" fmla="*/ 3919855 w 5663565"/>
              <a:gd name="connsiteY67" fmla="*/ 2938144 h 5775960"/>
              <a:gd name="connsiteX68" fmla="*/ 2735580 w 5663565"/>
              <a:gd name="connsiteY68" fmla="*/ 2950844 h 5775960"/>
              <a:gd name="connsiteX69" fmla="*/ 2735580 w 5663565"/>
              <a:gd name="connsiteY69" fmla="*/ 2804794 h 5775960"/>
              <a:gd name="connsiteX70" fmla="*/ 3376930 w 5663565"/>
              <a:gd name="connsiteY70" fmla="*/ 2807969 h 5775960"/>
              <a:gd name="connsiteX71" fmla="*/ 3373755 w 5663565"/>
              <a:gd name="connsiteY71" fmla="*/ 1969769 h 5775960"/>
              <a:gd name="connsiteX72" fmla="*/ 2741930 w 5663565"/>
              <a:gd name="connsiteY72" fmla="*/ 1972944 h 5775960"/>
              <a:gd name="connsiteX73" fmla="*/ 2738755 w 5663565"/>
              <a:gd name="connsiteY73" fmla="*/ 1833244 h 5775960"/>
              <a:gd name="connsiteX74" fmla="*/ 3426936 w 5663565"/>
              <a:gd name="connsiteY74" fmla="*/ 1830861 h 5775960"/>
              <a:gd name="connsiteX75" fmla="*/ 3430905 w 5663565"/>
              <a:gd name="connsiteY75" fmla="*/ 1595119 h 5775960"/>
              <a:gd name="connsiteX76" fmla="*/ 3290411 w 5663565"/>
              <a:gd name="connsiteY76" fmla="*/ 1594961 h 5775960"/>
              <a:gd name="connsiteX77" fmla="*/ 3286125 w 5663565"/>
              <a:gd name="connsiteY77" fmla="*/ 1165860 h 5775960"/>
              <a:gd name="connsiteX78" fmla="*/ 2860357 w 5663565"/>
              <a:gd name="connsiteY78" fmla="*/ 1173480 h 5775960"/>
              <a:gd name="connsiteX79" fmla="*/ 2861310 w 5663565"/>
              <a:gd name="connsiteY79" fmla="*/ 1595120 h 5775960"/>
              <a:gd name="connsiteX80" fmla="*/ 2729865 w 5663565"/>
              <a:gd name="connsiteY80" fmla="*/ 1600200 h 5775960"/>
              <a:gd name="connsiteX81" fmla="*/ 2729865 w 5663565"/>
              <a:gd name="connsiteY81" fmla="*/ 99060 h 5775960"/>
              <a:gd name="connsiteX82" fmla="*/ 2341245 w 5663565"/>
              <a:gd name="connsiteY82" fmla="*/ 106680 h 5775960"/>
              <a:gd name="connsiteX83" fmla="*/ 2341245 w 5663565"/>
              <a:gd name="connsiteY83" fmla="*/ 152400 h 5775960"/>
              <a:gd name="connsiteX84" fmla="*/ 2257425 w 5663565"/>
              <a:gd name="connsiteY84" fmla="*/ 152400 h 5775960"/>
              <a:gd name="connsiteX85" fmla="*/ 2249805 w 5663565"/>
              <a:gd name="connsiteY85" fmla="*/ 106680 h 5775960"/>
              <a:gd name="connsiteX86" fmla="*/ 1548765 w 5663565"/>
              <a:gd name="connsiteY86" fmla="*/ 99060 h 5775960"/>
              <a:gd name="connsiteX87" fmla="*/ 1548765 w 5663565"/>
              <a:gd name="connsiteY87" fmla="*/ 99060 h 5775960"/>
              <a:gd name="connsiteX88" fmla="*/ 1449705 w 5663565"/>
              <a:gd name="connsiteY88" fmla="*/ 160020 h 5775960"/>
              <a:gd name="connsiteX89" fmla="*/ 1449705 w 5663565"/>
              <a:gd name="connsiteY89" fmla="*/ 106680 h 5775960"/>
              <a:gd name="connsiteX90" fmla="*/ 1167765 w 5663565"/>
              <a:gd name="connsiteY90" fmla="*/ 106680 h 5775960"/>
              <a:gd name="connsiteX0" fmla="*/ 1167765 w 5663565"/>
              <a:gd name="connsiteY0" fmla="*/ 106680 h 5775960"/>
              <a:gd name="connsiteX1" fmla="*/ 1162526 w 5663565"/>
              <a:gd name="connsiteY1" fmla="*/ 1608296 h 5775960"/>
              <a:gd name="connsiteX2" fmla="*/ 975360 w 5663565"/>
              <a:gd name="connsiteY2" fmla="*/ 1609725 h 5775960"/>
              <a:gd name="connsiteX3" fmla="*/ 977265 w 5663565"/>
              <a:gd name="connsiteY3" fmla="*/ 1394460 h 5775960"/>
              <a:gd name="connsiteX4" fmla="*/ 9525 w 5663565"/>
              <a:gd name="connsiteY4" fmla="*/ 1379220 h 5775960"/>
              <a:gd name="connsiteX5" fmla="*/ 1905 w 5663565"/>
              <a:gd name="connsiteY5" fmla="*/ 1767840 h 5775960"/>
              <a:gd name="connsiteX6" fmla="*/ 146685 w 5663565"/>
              <a:gd name="connsiteY6" fmla="*/ 1760220 h 5775960"/>
              <a:gd name="connsiteX7" fmla="*/ 141446 w 5663565"/>
              <a:gd name="connsiteY7" fmla="*/ 1887855 h 5775960"/>
              <a:gd name="connsiteX8" fmla="*/ 76200 w 5663565"/>
              <a:gd name="connsiteY8" fmla="*/ 1889760 h 5775960"/>
              <a:gd name="connsiteX9" fmla="*/ 70485 w 5663565"/>
              <a:gd name="connsiteY9" fmla="*/ 2880360 h 5775960"/>
              <a:gd name="connsiteX10" fmla="*/ 121920 w 5663565"/>
              <a:gd name="connsiteY10" fmla="*/ 2880360 h 5775960"/>
              <a:gd name="connsiteX11" fmla="*/ 123349 w 5663565"/>
              <a:gd name="connsiteY11" fmla="*/ 2989898 h 5775960"/>
              <a:gd name="connsiteX12" fmla="*/ 0 w 5663565"/>
              <a:gd name="connsiteY12" fmla="*/ 2996565 h 5775960"/>
              <a:gd name="connsiteX13" fmla="*/ 3810 w 5663565"/>
              <a:gd name="connsiteY13" fmla="*/ 3412331 h 5775960"/>
              <a:gd name="connsiteX14" fmla="*/ 521970 w 5663565"/>
              <a:gd name="connsiteY14" fmla="*/ 3410903 h 5775960"/>
              <a:gd name="connsiteX15" fmla="*/ 527685 w 5663565"/>
              <a:gd name="connsiteY15" fmla="*/ 3192303 h 5775960"/>
              <a:gd name="connsiteX16" fmla="*/ 649605 w 5663565"/>
              <a:gd name="connsiteY16" fmla="*/ 3192780 h 5775960"/>
              <a:gd name="connsiteX17" fmla="*/ 657225 w 5663565"/>
              <a:gd name="connsiteY17" fmla="*/ 4838700 h 5775960"/>
              <a:gd name="connsiteX18" fmla="*/ 2722245 w 5663565"/>
              <a:gd name="connsiteY18" fmla="*/ 4838700 h 5775960"/>
              <a:gd name="connsiteX19" fmla="*/ 2729865 w 5663565"/>
              <a:gd name="connsiteY19" fmla="*/ 3086100 h 5775960"/>
              <a:gd name="connsiteX20" fmla="*/ 2943225 w 5663565"/>
              <a:gd name="connsiteY20" fmla="*/ 3088005 h 5775960"/>
              <a:gd name="connsiteX21" fmla="*/ 2946082 w 5663565"/>
              <a:gd name="connsiteY21" fmla="*/ 3288030 h 5775960"/>
              <a:gd name="connsiteX22" fmla="*/ 3022282 w 5663565"/>
              <a:gd name="connsiteY22" fmla="*/ 3289458 h 5775960"/>
              <a:gd name="connsiteX23" fmla="*/ 3023712 w 5663565"/>
              <a:gd name="connsiteY23" fmla="*/ 3343752 h 5775960"/>
              <a:gd name="connsiteX24" fmla="*/ 3143726 w 5663565"/>
              <a:gd name="connsiteY24" fmla="*/ 3338513 h 5775960"/>
              <a:gd name="connsiteX25" fmla="*/ 3141345 w 5663565"/>
              <a:gd name="connsiteY25" fmla="*/ 3291840 h 5775960"/>
              <a:gd name="connsiteX26" fmla="*/ 3141345 w 5663565"/>
              <a:gd name="connsiteY26" fmla="*/ 3291840 h 5775960"/>
              <a:gd name="connsiteX27" fmla="*/ 3202305 w 5663565"/>
              <a:gd name="connsiteY27" fmla="*/ 3291840 h 5775960"/>
              <a:gd name="connsiteX28" fmla="*/ 3194685 w 5663565"/>
              <a:gd name="connsiteY28" fmla="*/ 3070860 h 5775960"/>
              <a:gd name="connsiteX29" fmla="*/ 3437573 w 5663565"/>
              <a:gd name="connsiteY29" fmla="*/ 3075147 h 5775960"/>
              <a:gd name="connsiteX30" fmla="*/ 3438525 w 5663565"/>
              <a:gd name="connsiteY30" fmla="*/ 4671060 h 5775960"/>
              <a:gd name="connsiteX31" fmla="*/ 3507105 w 5663565"/>
              <a:gd name="connsiteY31" fmla="*/ 4655820 h 5775960"/>
              <a:gd name="connsiteX32" fmla="*/ 3514725 w 5663565"/>
              <a:gd name="connsiteY32" fmla="*/ 4892040 h 5775960"/>
              <a:gd name="connsiteX33" fmla="*/ 3430905 w 5663565"/>
              <a:gd name="connsiteY33" fmla="*/ 4884420 h 5775960"/>
              <a:gd name="connsiteX34" fmla="*/ 3430905 w 5663565"/>
              <a:gd name="connsiteY34" fmla="*/ 5774055 h 5775960"/>
              <a:gd name="connsiteX35" fmla="*/ 5509895 w 5663565"/>
              <a:gd name="connsiteY35" fmla="*/ 5775960 h 5775960"/>
              <a:gd name="connsiteX36" fmla="*/ 5503545 w 5663565"/>
              <a:gd name="connsiteY36" fmla="*/ 4876800 h 5775960"/>
              <a:gd name="connsiteX37" fmla="*/ 5424805 w 5663565"/>
              <a:gd name="connsiteY37" fmla="*/ 4881245 h 5775960"/>
              <a:gd name="connsiteX38" fmla="*/ 5419725 w 5663565"/>
              <a:gd name="connsiteY38" fmla="*/ 4648200 h 5775960"/>
              <a:gd name="connsiteX39" fmla="*/ 5663565 w 5663565"/>
              <a:gd name="connsiteY39" fmla="*/ 4655820 h 5775960"/>
              <a:gd name="connsiteX40" fmla="*/ 5662930 w 5663565"/>
              <a:gd name="connsiteY40" fmla="*/ 4076700 h 5775960"/>
              <a:gd name="connsiteX41" fmla="*/ 5579745 w 5663565"/>
              <a:gd name="connsiteY41" fmla="*/ 4076700 h 5775960"/>
              <a:gd name="connsiteX42" fmla="*/ 5579745 w 5663565"/>
              <a:gd name="connsiteY42" fmla="*/ 3664585 h 5775960"/>
              <a:gd name="connsiteX43" fmla="*/ 5663565 w 5663565"/>
              <a:gd name="connsiteY43" fmla="*/ 3665220 h 5775960"/>
              <a:gd name="connsiteX44" fmla="*/ 5663565 w 5663565"/>
              <a:gd name="connsiteY44" fmla="*/ 3002280 h 5775960"/>
              <a:gd name="connsiteX45" fmla="*/ 4863465 w 5663565"/>
              <a:gd name="connsiteY45" fmla="*/ 3002280 h 5775960"/>
              <a:gd name="connsiteX46" fmla="*/ 4863941 w 5663565"/>
              <a:gd name="connsiteY46" fmla="*/ 2883694 h 5775960"/>
              <a:gd name="connsiteX47" fmla="*/ 5213985 w 5663565"/>
              <a:gd name="connsiteY47" fmla="*/ 2887980 h 5775960"/>
              <a:gd name="connsiteX48" fmla="*/ 5213985 w 5663565"/>
              <a:gd name="connsiteY48" fmla="*/ 2522220 h 5775960"/>
              <a:gd name="connsiteX49" fmla="*/ 4284345 w 5663565"/>
              <a:gd name="connsiteY49" fmla="*/ 2514600 h 5775960"/>
              <a:gd name="connsiteX50" fmla="*/ 4291965 w 5663565"/>
              <a:gd name="connsiteY50" fmla="*/ 1889760 h 5775960"/>
              <a:gd name="connsiteX51" fmla="*/ 4215765 w 5663565"/>
              <a:gd name="connsiteY51" fmla="*/ 1889760 h 5775960"/>
              <a:gd name="connsiteX52" fmla="*/ 4223385 w 5663565"/>
              <a:gd name="connsiteY52" fmla="*/ 1752600 h 5775960"/>
              <a:gd name="connsiteX53" fmla="*/ 5587365 w 5663565"/>
              <a:gd name="connsiteY53" fmla="*/ 1752600 h 5775960"/>
              <a:gd name="connsiteX54" fmla="*/ 5594985 w 5663565"/>
              <a:gd name="connsiteY54" fmla="*/ 281940 h 5775960"/>
              <a:gd name="connsiteX55" fmla="*/ 5107305 w 5663565"/>
              <a:gd name="connsiteY55" fmla="*/ 289560 h 5775960"/>
              <a:gd name="connsiteX56" fmla="*/ 5099685 w 5663565"/>
              <a:gd name="connsiteY56" fmla="*/ 358140 h 5775960"/>
              <a:gd name="connsiteX57" fmla="*/ 4993005 w 5663565"/>
              <a:gd name="connsiteY57" fmla="*/ 350520 h 5775960"/>
              <a:gd name="connsiteX58" fmla="*/ 4970145 w 5663565"/>
              <a:gd name="connsiteY58" fmla="*/ 274320 h 5775960"/>
              <a:gd name="connsiteX59" fmla="*/ 4672965 w 5663565"/>
              <a:gd name="connsiteY59" fmla="*/ 274320 h 5775960"/>
              <a:gd name="connsiteX60" fmla="*/ 4680585 w 5663565"/>
              <a:gd name="connsiteY60" fmla="*/ 792480 h 5775960"/>
              <a:gd name="connsiteX61" fmla="*/ 4360545 w 5663565"/>
              <a:gd name="connsiteY61" fmla="*/ 784860 h 5775960"/>
              <a:gd name="connsiteX62" fmla="*/ 4352925 w 5663565"/>
              <a:gd name="connsiteY62" fmla="*/ 0 h 5775960"/>
              <a:gd name="connsiteX63" fmla="*/ 3430905 w 5663565"/>
              <a:gd name="connsiteY63" fmla="*/ 7620 h 5775960"/>
              <a:gd name="connsiteX64" fmla="*/ 3430905 w 5663565"/>
              <a:gd name="connsiteY64" fmla="*/ 1595120 h 5775960"/>
              <a:gd name="connsiteX65" fmla="*/ 3430905 w 5663565"/>
              <a:gd name="connsiteY65" fmla="*/ 1831657 h 5775960"/>
              <a:gd name="connsiteX66" fmla="*/ 3921442 w 5663565"/>
              <a:gd name="connsiteY66" fmla="*/ 1833244 h 5775960"/>
              <a:gd name="connsiteX67" fmla="*/ 3915092 w 5663565"/>
              <a:gd name="connsiteY67" fmla="*/ 2952431 h 5775960"/>
              <a:gd name="connsiteX68" fmla="*/ 2735580 w 5663565"/>
              <a:gd name="connsiteY68" fmla="*/ 2950844 h 5775960"/>
              <a:gd name="connsiteX69" fmla="*/ 2735580 w 5663565"/>
              <a:gd name="connsiteY69" fmla="*/ 2804794 h 5775960"/>
              <a:gd name="connsiteX70" fmla="*/ 3376930 w 5663565"/>
              <a:gd name="connsiteY70" fmla="*/ 2807969 h 5775960"/>
              <a:gd name="connsiteX71" fmla="*/ 3373755 w 5663565"/>
              <a:gd name="connsiteY71" fmla="*/ 1969769 h 5775960"/>
              <a:gd name="connsiteX72" fmla="*/ 2741930 w 5663565"/>
              <a:gd name="connsiteY72" fmla="*/ 1972944 h 5775960"/>
              <a:gd name="connsiteX73" fmla="*/ 2738755 w 5663565"/>
              <a:gd name="connsiteY73" fmla="*/ 1833244 h 5775960"/>
              <a:gd name="connsiteX74" fmla="*/ 3426936 w 5663565"/>
              <a:gd name="connsiteY74" fmla="*/ 1830861 h 5775960"/>
              <a:gd name="connsiteX75" fmla="*/ 3430905 w 5663565"/>
              <a:gd name="connsiteY75" fmla="*/ 1595119 h 5775960"/>
              <a:gd name="connsiteX76" fmla="*/ 3290411 w 5663565"/>
              <a:gd name="connsiteY76" fmla="*/ 1594961 h 5775960"/>
              <a:gd name="connsiteX77" fmla="*/ 3286125 w 5663565"/>
              <a:gd name="connsiteY77" fmla="*/ 1165860 h 5775960"/>
              <a:gd name="connsiteX78" fmla="*/ 2860357 w 5663565"/>
              <a:gd name="connsiteY78" fmla="*/ 1173480 h 5775960"/>
              <a:gd name="connsiteX79" fmla="*/ 2861310 w 5663565"/>
              <a:gd name="connsiteY79" fmla="*/ 1595120 h 5775960"/>
              <a:gd name="connsiteX80" fmla="*/ 2729865 w 5663565"/>
              <a:gd name="connsiteY80" fmla="*/ 1600200 h 5775960"/>
              <a:gd name="connsiteX81" fmla="*/ 2729865 w 5663565"/>
              <a:gd name="connsiteY81" fmla="*/ 99060 h 5775960"/>
              <a:gd name="connsiteX82" fmla="*/ 2341245 w 5663565"/>
              <a:gd name="connsiteY82" fmla="*/ 106680 h 5775960"/>
              <a:gd name="connsiteX83" fmla="*/ 2341245 w 5663565"/>
              <a:gd name="connsiteY83" fmla="*/ 152400 h 5775960"/>
              <a:gd name="connsiteX84" fmla="*/ 2257425 w 5663565"/>
              <a:gd name="connsiteY84" fmla="*/ 152400 h 5775960"/>
              <a:gd name="connsiteX85" fmla="*/ 2249805 w 5663565"/>
              <a:gd name="connsiteY85" fmla="*/ 106680 h 5775960"/>
              <a:gd name="connsiteX86" fmla="*/ 1548765 w 5663565"/>
              <a:gd name="connsiteY86" fmla="*/ 99060 h 5775960"/>
              <a:gd name="connsiteX87" fmla="*/ 1548765 w 5663565"/>
              <a:gd name="connsiteY87" fmla="*/ 99060 h 5775960"/>
              <a:gd name="connsiteX88" fmla="*/ 1449705 w 5663565"/>
              <a:gd name="connsiteY88" fmla="*/ 160020 h 5775960"/>
              <a:gd name="connsiteX89" fmla="*/ 1449705 w 5663565"/>
              <a:gd name="connsiteY89" fmla="*/ 106680 h 5775960"/>
              <a:gd name="connsiteX90" fmla="*/ 1167765 w 5663565"/>
              <a:gd name="connsiteY90" fmla="*/ 106680 h 577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663565" h="5775960">
                <a:moveTo>
                  <a:pt x="1167765" y="106680"/>
                </a:moveTo>
                <a:cubicBezTo>
                  <a:pt x="1166019" y="607219"/>
                  <a:pt x="1164272" y="1107757"/>
                  <a:pt x="1162526" y="1608296"/>
                </a:cubicBezTo>
                <a:lnTo>
                  <a:pt x="975360" y="1609725"/>
                </a:lnTo>
                <a:lnTo>
                  <a:pt x="977265" y="1394460"/>
                </a:lnTo>
                <a:lnTo>
                  <a:pt x="9525" y="1379220"/>
                </a:lnTo>
                <a:lnTo>
                  <a:pt x="1905" y="1767840"/>
                </a:lnTo>
                <a:lnTo>
                  <a:pt x="146685" y="1760220"/>
                </a:lnTo>
                <a:lnTo>
                  <a:pt x="141446" y="1887855"/>
                </a:lnTo>
                <a:lnTo>
                  <a:pt x="76200" y="1889760"/>
                </a:lnTo>
                <a:lnTo>
                  <a:pt x="70485" y="2880360"/>
                </a:lnTo>
                <a:lnTo>
                  <a:pt x="121920" y="2880360"/>
                </a:lnTo>
                <a:cubicBezTo>
                  <a:pt x="122396" y="2916873"/>
                  <a:pt x="122873" y="2953385"/>
                  <a:pt x="123349" y="2989898"/>
                </a:cubicBezTo>
                <a:lnTo>
                  <a:pt x="0" y="2996565"/>
                </a:lnTo>
                <a:lnTo>
                  <a:pt x="3810" y="3412331"/>
                </a:lnTo>
                <a:lnTo>
                  <a:pt x="521970" y="3410903"/>
                </a:lnTo>
                <a:lnTo>
                  <a:pt x="527685" y="3192303"/>
                </a:lnTo>
                <a:lnTo>
                  <a:pt x="649605" y="3192780"/>
                </a:lnTo>
                <a:lnTo>
                  <a:pt x="657225" y="4838700"/>
                </a:lnTo>
                <a:lnTo>
                  <a:pt x="2722245" y="4838700"/>
                </a:lnTo>
                <a:lnTo>
                  <a:pt x="2729865" y="3086100"/>
                </a:lnTo>
                <a:lnTo>
                  <a:pt x="2943225" y="3088005"/>
                </a:lnTo>
                <a:cubicBezTo>
                  <a:pt x="2944177" y="3154680"/>
                  <a:pt x="2945130" y="3221355"/>
                  <a:pt x="2946082" y="3288030"/>
                </a:cubicBezTo>
                <a:lnTo>
                  <a:pt x="3022282" y="3289458"/>
                </a:lnTo>
                <a:cubicBezTo>
                  <a:pt x="3022759" y="3312318"/>
                  <a:pt x="3023235" y="3320892"/>
                  <a:pt x="3023712" y="3343752"/>
                </a:cubicBezTo>
                <a:lnTo>
                  <a:pt x="3143726" y="3338513"/>
                </a:lnTo>
                <a:lnTo>
                  <a:pt x="3141345" y="3291840"/>
                </a:lnTo>
                <a:lnTo>
                  <a:pt x="3141345" y="3291840"/>
                </a:lnTo>
                <a:lnTo>
                  <a:pt x="3202305" y="3291840"/>
                </a:lnTo>
                <a:lnTo>
                  <a:pt x="3194685" y="3070860"/>
                </a:lnTo>
                <a:lnTo>
                  <a:pt x="3437573" y="3075147"/>
                </a:lnTo>
                <a:cubicBezTo>
                  <a:pt x="3437890" y="3607118"/>
                  <a:pt x="3438208" y="4139089"/>
                  <a:pt x="3438525" y="4671060"/>
                </a:cubicBezTo>
                <a:lnTo>
                  <a:pt x="3507105" y="4655820"/>
                </a:lnTo>
                <a:lnTo>
                  <a:pt x="3514725" y="4892040"/>
                </a:lnTo>
                <a:lnTo>
                  <a:pt x="3430905" y="4884420"/>
                </a:lnTo>
                <a:lnTo>
                  <a:pt x="3430905" y="5774055"/>
                </a:lnTo>
                <a:lnTo>
                  <a:pt x="5509895" y="5775960"/>
                </a:lnTo>
                <a:cubicBezTo>
                  <a:pt x="5507778" y="5476240"/>
                  <a:pt x="5505662" y="5176520"/>
                  <a:pt x="5503545" y="4876800"/>
                </a:cubicBezTo>
                <a:lnTo>
                  <a:pt x="5424805" y="4881245"/>
                </a:lnTo>
                <a:lnTo>
                  <a:pt x="5419725" y="4648200"/>
                </a:lnTo>
                <a:lnTo>
                  <a:pt x="5663565" y="4655820"/>
                </a:lnTo>
                <a:cubicBezTo>
                  <a:pt x="5663353" y="4462780"/>
                  <a:pt x="5663142" y="4269740"/>
                  <a:pt x="5662930" y="4076700"/>
                </a:cubicBezTo>
                <a:lnTo>
                  <a:pt x="5579745" y="4076700"/>
                </a:lnTo>
                <a:lnTo>
                  <a:pt x="5579745" y="3664585"/>
                </a:lnTo>
                <a:lnTo>
                  <a:pt x="5663565" y="3665220"/>
                </a:lnTo>
                <a:lnTo>
                  <a:pt x="5663565" y="3002280"/>
                </a:lnTo>
                <a:lnTo>
                  <a:pt x="4863465" y="3002280"/>
                </a:lnTo>
                <a:cubicBezTo>
                  <a:pt x="4863624" y="2962751"/>
                  <a:pt x="4863782" y="2923223"/>
                  <a:pt x="4863941" y="2883694"/>
                </a:cubicBezTo>
                <a:lnTo>
                  <a:pt x="5213985" y="2887980"/>
                </a:lnTo>
                <a:lnTo>
                  <a:pt x="5213985" y="2522220"/>
                </a:lnTo>
                <a:lnTo>
                  <a:pt x="4284345" y="2514600"/>
                </a:lnTo>
                <a:lnTo>
                  <a:pt x="4291965" y="1889760"/>
                </a:lnTo>
                <a:lnTo>
                  <a:pt x="4215765" y="1889760"/>
                </a:lnTo>
                <a:lnTo>
                  <a:pt x="4223385" y="1752600"/>
                </a:lnTo>
                <a:lnTo>
                  <a:pt x="5587365" y="1752600"/>
                </a:lnTo>
                <a:lnTo>
                  <a:pt x="5594985" y="281940"/>
                </a:lnTo>
                <a:lnTo>
                  <a:pt x="5107305" y="289560"/>
                </a:lnTo>
                <a:lnTo>
                  <a:pt x="5099685" y="358140"/>
                </a:lnTo>
                <a:lnTo>
                  <a:pt x="4993005" y="350520"/>
                </a:lnTo>
                <a:lnTo>
                  <a:pt x="4970145" y="274320"/>
                </a:lnTo>
                <a:lnTo>
                  <a:pt x="4672965" y="274320"/>
                </a:lnTo>
                <a:lnTo>
                  <a:pt x="4680585" y="792480"/>
                </a:lnTo>
                <a:lnTo>
                  <a:pt x="4360545" y="784860"/>
                </a:lnTo>
                <a:lnTo>
                  <a:pt x="4352925" y="0"/>
                </a:lnTo>
                <a:lnTo>
                  <a:pt x="3430905" y="7620"/>
                </a:lnTo>
                <a:lnTo>
                  <a:pt x="3430905" y="1595120"/>
                </a:lnTo>
                <a:lnTo>
                  <a:pt x="3430905" y="1831657"/>
                </a:lnTo>
                <a:lnTo>
                  <a:pt x="3921442" y="1833244"/>
                </a:lnTo>
                <a:cubicBezTo>
                  <a:pt x="3919325" y="2180377"/>
                  <a:pt x="3917209" y="2605298"/>
                  <a:pt x="3915092" y="2952431"/>
                </a:cubicBezTo>
                <a:lnTo>
                  <a:pt x="2735580" y="2950844"/>
                </a:lnTo>
                <a:lnTo>
                  <a:pt x="2735580" y="2804794"/>
                </a:lnTo>
                <a:lnTo>
                  <a:pt x="3376930" y="2807969"/>
                </a:lnTo>
                <a:cubicBezTo>
                  <a:pt x="3379047" y="2525394"/>
                  <a:pt x="3371638" y="2252344"/>
                  <a:pt x="3373755" y="1969769"/>
                </a:cubicBezTo>
                <a:lnTo>
                  <a:pt x="2741930" y="1972944"/>
                </a:lnTo>
                <a:cubicBezTo>
                  <a:pt x="2742988" y="1930611"/>
                  <a:pt x="2737697" y="1875577"/>
                  <a:pt x="2738755" y="1833244"/>
                </a:cubicBezTo>
                <a:lnTo>
                  <a:pt x="3426936" y="1830861"/>
                </a:lnTo>
                <a:cubicBezTo>
                  <a:pt x="3426671" y="1753074"/>
                  <a:pt x="3431170" y="1672906"/>
                  <a:pt x="3430905" y="1595119"/>
                </a:cubicBezTo>
                <a:lnTo>
                  <a:pt x="3290411" y="1594961"/>
                </a:lnTo>
                <a:cubicBezTo>
                  <a:pt x="3288982" y="1451927"/>
                  <a:pt x="3287554" y="1308894"/>
                  <a:pt x="3286125" y="1165860"/>
                </a:cubicBezTo>
                <a:lnTo>
                  <a:pt x="2860357" y="1173480"/>
                </a:lnTo>
                <a:cubicBezTo>
                  <a:pt x="2860675" y="1314027"/>
                  <a:pt x="2860992" y="1454573"/>
                  <a:pt x="2861310" y="1595120"/>
                </a:cubicBezTo>
                <a:lnTo>
                  <a:pt x="2729865" y="1600200"/>
                </a:lnTo>
                <a:lnTo>
                  <a:pt x="2729865" y="99060"/>
                </a:lnTo>
                <a:lnTo>
                  <a:pt x="2341245" y="106680"/>
                </a:lnTo>
                <a:lnTo>
                  <a:pt x="2341245" y="152400"/>
                </a:lnTo>
                <a:lnTo>
                  <a:pt x="2257425" y="152400"/>
                </a:lnTo>
                <a:lnTo>
                  <a:pt x="2249805" y="106680"/>
                </a:lnTo>
                <a:lnTo>
                  <a:pt x="1548765" y="99060"/>
                </a:lnTo>
                <a:lnTo>
                  <a:pt x="1548765" y="99060"/>
                </a:lnTo>
                <a:lnTo>
                  <a:pt x="1449705" y="160020"/>
                </a:lnTo>
                <a:lnTo>
                  <a:pt x="1449705" y="106680"/>
                </a:lnTo>
                <a:lnTo>
                  <a:pt x="1167765" y="10668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61020" y="82973"/>
            <a:ext cx="335271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dirty="0" smtClean="0">
                <a:ln w="0">
                  <a:solidFill>
                    <a:schemeClr val="tx1"/>
                  </a:solidFill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Northeast High School</a:t>
            </a:r>
            <a:endParaRPr lang="en-US" b="1" cap="all" dirty="0">
              <a:ln w="0">
                <a:solidFill>
                  <a:schemeClr val="tx1"/>
                </a:solidFill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97124" y="4415972"/>
            <a:ext cx="3871350" cy="2286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5400000" scaled="1"/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0176" y="4500728"/>
            <a:ext cx="3733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Description: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24,750 Square foot addition with 12 classrooms, auxiliary gymnasium, two restrooms, offices, mechanical, technology, ADA delivery area, kitchen serving line renovation, and minor site modifications  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BEP: 1,470 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1,705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097585"/>
              </p:ext>
            </p:extLst>
          </p:nvPr>
        </p:nvGraphicFramePr>
        <p:xfrm>
          <a:off x="5302251" y="5558972"/>
          <a:ext cx="2847583" cy="962009"/>
        </p:xfrm>
        <a:graphic>
          <a:graphicData uri="http://schemas.openxmlformats.org/drawingml/2006/table">
            <a:tbl>
              <a:tblPr/>
              <a:tblGrid>
                <a:gridCol w="2021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320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Financial Summary: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Building Construction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$5,438,762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Equipment/Tech./Furniture/Oth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$200,000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$5,638,762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058" y="3558287"/>
            <a:ext cx="4783667" cy="287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187" y="493856"/>
            <a:ext cx="4491093" cy="2694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orm.brumblay\Pictures\2018-08-09 080910\080910 03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350" y="381509"/>
            <a:ext cx="36576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10343" y="2158578"/>
            <a:ext cx="67646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Balancing Enrollment and Capacity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34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0343" y="2158578"/>
            <a:ext cx="67646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Facilities Planning and Construction Next Steps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6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orm.brumblay\Documents\All CMCSS\BSE\18_19 proj\20 Yr Plan\Construction\18_23 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8" y="668071"/>
            <a:ext cx="8630062" cy="54620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034"/>
            <a:ext cx="8229600" cy="77910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2017-2021 Building Program</a:t>
            </a:r>
            <a:endParaRPr lang="en-US" sz="32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686392" y="1208006"/>
            <a:ext cx="3218328" cy="1955800"/>
          </a:xfrm>
          <a:solidFill>
            <a:schemeClr val="bg1"/>
          </a:solidFill>
        </p:spPr>
        <p:txBody>
          <a:bodyPr anchor="ctr" anchorCtr="1">
            <a:norm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3 Projects</a:t>
            </a:r>
          </a:p>
          <a:p>
            <a:r>
              <a:rPr lang="en-US" sz="2400" b="1" dirty="0" smtClean="0"/>
              <a:t>January 2019</a:t>
            </a:r>
          </a:p>
          <a:p>
            <a:r>
              <a:rPr lang="en-US" sz="2400" b="1" smtClean="0"/>
              <a:t>$50.3 </a:t>
            </a:r>
            <a:r>
              <a:rPr lang="en-US" sz="2400" b="1" dirty="0" smtClean="0"/>
              <a:t>Million Total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40100" y="1106406"/>
            <a:ext cx="4435946" cy="3568700"/>
            <a:chOff x="3340100" y="1106406"/>
            <a:chExt cx="4435946" cy="3568700"/>
          </a:xfrm>
        </p:grpSpPr>
        <p:sp>
          <p:nvSpPr>
            <p:cNvPr id="8" name="Rectangle 7"/>
            <p:cNvSpPr/>
            <p:nvPr/>
          </p:nvSpPr>
          <p:spPr>
            <a:xfrm>
              <a:off x="5622892" y="1106406"/>
              <a:ext cx="215315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Phase </a:t>
              </a:r>
              <a:r>
                <a:rPr lang="en-US" sz="4800" b="1" dirty="0" smtClean="0">
                  <a:solidFill>
                    <a:srgbClr val="FF0000"/>
                  </a:solidFill>
                </a:rPr>
                <a:t>2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340100" y="3016904"/>
              <a:ext cx="3073400" cy="1658202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608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0933" y="2957689"/>
            <a:ext cx="8308623" cy="2138186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214052"/>
            <a:ext cx="899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Building New Capacity</a:t>
            </a:r>
            <a:endParaRPr lang="en-US" sz="3600" b="1" dirty="0">
              <a:ln w="10541" cmpd="sng">
                <a:solidFill>
                  <a:schemeClr val="tx1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899" y="3124200"/>
            <a:ext cx="84582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Staff Recommendation</a:t>
            </a:r>
            <a:endParaRPr lang="en-US" sz="28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Seek design approval for two elementary additions and one new middle school to begin in January 2019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899" y="1066800"/>
            <a:ext cx="84582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One Projects are nearing completion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Continued overcrowding in zoning regions I &amp; 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students in middle schools than available capacity.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  <p:bldP spid="7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2582" y="132165"/>
            <a:ext cx="8229600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shedrich.webster\Local Settings\Temporary Internet Files\Content.IE5\BGATI561\MP90042781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68" y="838200"/>
            <a:ext cx="6017214" cy="44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39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" y="10766"/>
            <a:ext cx="9144000" cy="617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10766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Annual Growth Trends</a:t>
            </a:r>
            <a:endParaRPr lang="en-US" sz="2400" b="1" dirty="0">
              <a:ln w="10541" cmpd="sng">
                <a:solidFill>
                  <a:schemeClr val="tx1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0356" y="5965661"/>
            <a:ext cx="1133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Does not include Pre-K</a:t>
            </a:r>
            <a:endParaRPr lang="en-US" sz="800" dirty="0"/>
          </a:p>
        </p:txBody>
      </p:sp>
      <p:grpSp>
        <p:nvGrpSpPr>
          <p:cNvPr id="2" name="Group 1"/>
          <p:cNvGrpSpPr/>
          <p:nvPr/>
        </p:nvGrpSpPr>
        <p:grpSpPr>
          <a:xfrm>
            <a:off x="1574800" y="581106"/>
            <a:ext cx="2090272" cy="1057194"/>
            <a:chOff x="1574800" y="581106"/>
            <a:chExt cx="2090272" cy="1057194"/>
          </a:xfrm>
        </p:grpSpPr>
        <p:sp>
          <p:nvSpPr>
            <p:cNvPr id="10" name="Oval 9"/>
            <p:cNvSpPr/>
            <p:nvPr/>
          </p:nvSpPr>
          <p:spPr>
            <a:xfrm>
              <a:off x="1574800" y="635000"/>
              <a:ext cx="787400" cy="10033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80719" y="581106"/>
              <a:ext cx="13843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491 Increase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w/ Pre-K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2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9" y="168928"/>
            <a:ext cx="7873674" cy="595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452108" y="1335459"/>
            <a:ext cx="6917192" cy="3891498"/>
          </a:xfrm>
          <a:prstGeom prst="straightConnector1">
            <a:avLst/>
          </a:prstGeom>
          <a:ln w="190500">
            <a:solidFill>
              <a:srgbClr val="FF0000">
                <a:alpha val="3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45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orm.brumblay\Documents\All CMCSS\BSE\19_20 proj\Oct Board_Capacity\BLUEBERRY-40TH DAY (10.2.18)_Pag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0" y="-72571"/>
            <a:ext cx="4513945" cy="620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200" y="103154"/>
            <a:ext cx="89725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Capacity Analysis</a:t>
            </a:r>
            <a:endParaRPr lang="en-US" sz="3600" b="1" dirty="0">
              <a:ln w="10541" cmpd="sng">
                <a:solidFill>
                  <a:schemeClr val="tx1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4613463" y="802432"/>
            <a:ext cx="612648" cy="231414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Brace 15"/>
          <p:cNvSpPr/>
          <p:nvPr/>
        </p:nvSpPr>
        <p:spPr>
          <a:xfrm>
            <a:off x="4613463" y="3387012"/>
            <a:ext cx="612648" cy="124097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Brace 16"/>
          <p:cNvSpPr/>
          <p:nvPr/>
        </p:nvSpPr>
        <p:spPr>
          <a:xfrm>
            <a:off x="4627977" y="4780384"/>
            <a:ext cx="612648" cy="124097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241860" y="953792"/>
            <a:ext cx="28027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Elementary BEP Capacity</a:t>
            </a:r>
          </a:p>
          <a:p>
            <a:r>
              <a:rPr lang="en-US" dirty="0" smtClean="0"/>
              <a:t>BEP Capacity with portables</a:t>
            </a:r>
          </a:p>
          <a:p>
            <a:r>
              <a:rPr lang="en-US" dirty="0" smtClean="0"/>
              <a:t>Enrollment </a:t>
            </a:r>
          </a:p>
          <a:p>
            <a:r>
              <a:rPr lang="en-US" dirty="0" smtClean="0"/>
              <a:t>Growth trends</a:t>
            </a:r>
          </a:p>
          <a:p>
            <a:r>
              <a:rPr lang="en-US" dirty="0" smtClean="0"/>
              <a:t>95% Utilization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1860" y="3051750"/>
            <a:ext cx="28312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Middle School BEP Capacity</a:t>
            </a:r>
          </a:p>
          <a:p>
            <a:r>
              <a:rPr lang="en-US" dirty="0" smtClean="0"/>
              <a:t>BEP Capacity with portables</a:t>
            </a:r>
          </a:p>
          <a:p>
            <a:r>
              <a:rPr lang="en-US" dirty="0" smtClean="0"/>
              <a:t>Enrollment </a:t>
            </a:r>
          </a:p>
          <a:p>
            <a:r>
              <a:rPr lang="en-US" dirty="0" smtClean="0"/>
              <a:t>Growth trends</a:t>
            </a:r>
          </a:p>
          <a:p>
            <a:r>
              <a:rPr lang="en-US" dirty="0" smtClean="0"/>
              <a:t>102% Utilization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44964" y="4911723"/>
            <a:ext cx="25891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High School BEP Capacity</a:t>
            </a:r>
          </a:p>
          <a:p>
            <a:r>
              <a:rPr lang="en-US" dirty="0" smtClean="0"/>
              <a:t>Enrollment </a:t>
            </a:r>
          </a:p>
          <a:p>
            <a:r>
              <a:rPr lang="en-US" dirty="0" smtClean="0"/>
              <a:t>Growth trends</a:t>
            </a:r>
          </a:p>
          <a:p>
            <a:r>
              <a:rPr lang="en-US" dirty="0" smtClean="0"/>
              <a:t>91% Utilization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08686" y="1994941"/>
            <a:ext cx="21820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8 </a:t>
            </a:r>
            <a:r>
              <a:rPr lang="en-US" sz="2200" b="1" dirty="0">
                <a:solidFill>
                  <a:srgbClr val="FF0000"/>
                </a:solidFill>
              </a:rPr>
              <a:t>Schools &gt; 100%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44782" y="4096115"/>
            <a:ext cx="21820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4 </a:t>
            </a:r>
            <a:r>
              <a:rPr lang="en-US" sz="2200" b="1" dirty="0">
                <a:solidFill>
                  <a:srgbClr val="FF0000"/>
                </a:solidFill>
              </a:rPr>
              <a:t>Schools &gt; 100%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86726" y="5681165"/>
            <a:ext cx="21820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1 Schools &gt; 100%</a:t>
            </a:r>
          </a:p>
        </p:txBody>
      </p:sp>
    </p:spTree>
    <p:extLst>
      <p:ext uri="{BB962C8B-B14F-4D97-AF65-F5344CB8AC3E}">
        <p14:creationId xmlns:p14="http://schemas.microsoft.com/office/powerpoint/2010/main" val="13294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r="11222"/>
          <a:stretch/>
        </p:blipFill>
        <p:spPr bwMode="auto">
          <a:xfrm>
            <a:off x="0" y="557367"/>
            <a:ext cx="9143999" cy="630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38658" y="524354"/>
            <a:ext cx="137941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West Creek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6319" y="434975"/>
            <a:ext cx="115929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Northeast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0663" y="2419662"/>
            <a:ext cx="196310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New Prov./NWHS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186" y="4829113"/>
            <a:ext cx="13131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M. Central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6541" y="3406475"/>
            <a:ext cx="163378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Richview/CHS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2531" y="1568196"/>
            <a:ext cx="112082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Kenwood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5413" y="1269609"/>
            <a:ext cx="109517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Rossview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042845" y="1876710"/>
            <a:ext cx="1013419" cy="646331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88% 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73%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163573" y="5198444"/>
            <a:ext cx="1077539" cy="646331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103%/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78%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114949" y="2793437"/>
            <a:ext cx="1423788" cy="646331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94%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92%</a:t>
            </a:r>
          </a:p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80%</a:t>
            </a:r>
            <a:endParaRPr lang="en-US" b="1" dirty="0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053351" y="741402"/>
            <a:ext cx="1526444" cy="64633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115%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94%</a:t>
            </a:r>
          </a:p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99%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032565" y="3755433"/>
            <a:ext cx="955711" cy="646331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95% </a:t>
            </a:r>
          </a:p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92%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6247210" y="1614363"/>
            <a:ext cx="1678665" cy="646331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110%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95%</a:t>
            </a:r>
          </a:p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106%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104%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471921" y="801461"/>
            <a:ext cx="1526444" cy="646331"/>
          </a:xfrm>
          <a:prstGeom prst="rect">
            <a:avLst/>
          </a:prstGeom>
          <a:solidFill>
            <a:srgbClr val="FFFFFF">
              <a:alpha val="6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110%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99%</a:t>
            </a:r>
          </a:p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85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613955" y="3368"/>
            <a:ext cx="7916091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2018-2019 Middle/High School Capacities</a:t>
            </a:r>
            <a:endParaRPr lang="en-US" sz="3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96254" y="5705162"/>
            <a:ext cx="2393949" cy="1104900"/>
            <a:chOff x="5759450" y="5702300"/>
            <a:chExt cx="2393949" cy="1104900"/>
          </a:xfrm>
        </p:grpSpPr>
        <p:sp>
          <p:nvSpPr>
            <p:cNvPr id="23" name="Rectangle 22"/>
            <p:cNvSpPr/>
            <p:nvPr/>
          </p:nvSpPr>
          <p:spPr>
            <a:xfrm>
              <a:off x="7479184" y="6321426"/>
              <a:ext cx="389851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ln w="1905"/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821363" y="5702300"/>
              <a:ext cx="2332036" cy="11049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5759450" y="5716588"/>
              <a:ext cx="239394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Capacity Status – Enrollment</a:t>
              </a:r>
            </a:p>
            <a:p>
              <a:pPr eaLnBrk="1" hangingPunct="1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30"/>
            <p:cNvSpPr>
              <a:spLocks noChangeArrowheads="1"/>
            </p:cNvSpPr>
            <p:nvPr/>
          </p:nvSpPr>
          <p:spPr bwMode="auto">
            <a:xfrm>
              <a:off x="6081713" y="6194425"/>
              <a:ext cx="155575" cy="14605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31"/>
            <p:cNvSpPr>
              <a:spLocks noChangeArrowheads="1"/>
            </p:cNvSpPr>
            <p:nvPr/>
          </p:nvSpPr>
          <p:spPr bwMode="auto">
            <a:xfrm>
              <a:off x="6081713" y="6365875"/>
              <a:ext cx="155575" cy="146050"/>
            </a:xfrm>
            <a:prstGeom prst="ellipse">
              <a:avLst/>
            </a:prstGeom>
            <a:solidFill>
              <a:srgbClr val="5BFF2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6081713" y="6537325"/>
              <a:ext cx="155575" cy="146050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6088063" y="6022975"/>
              <a:ext cx="149225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 Box 12"/>
            <p:cNvSpPr txBox="1">
              <a:spLocks noChangeArrowheads="1"/>
            </p:cNvSpPr>
            <p:nvPr/>
          </p:nvSpPr>
          <p:spPr bwMode="auto">
            <a:xfrm>
              <a:off x="6310313" y="5946775"/>
              <a:ext cx="1463157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Greater than 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100%</a:t>
              </a:r>
            </a:p>
            <a:p>
              <a:pPr eaLnBrk="1" hangingPunct="1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90% - 100%</a:t>
              </a:r>
            </a:p>
            <a:p>
              <a:pPr eaLnBrk="1" hangingPunct="1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70% - 90%</a:t>
              </a:r>
            </a:p>
            <a:p>
              <a:pPr eaLnBrk="1" hangingPunct="1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Less than 70%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60" y="5928910"/>
            <a:ext cx="1156227" cy="89607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434305" y="2793437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00338" y="1155400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47930" y="3966007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94365" y="2883255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13341" y="1044976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5997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r="11222"/>
          <a:stretch/>
        </p:blipFill>
        <p:spPr bwMode="auto">
          <a:xfrm>
            <a:off x="0" y="557367"/>
            <a:ext cx="9143999" cy="630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38658" y="524354"/>
            <a:ext cx="137941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West Creek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6319" y="434975"/>
            <a:ext cx="115929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Northeast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0663" y="2419662"/>
            <a:ext cx="196310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New Prov./NWHS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186" y="4829113"/>
            <a:ext cx="13131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M. Central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6541" y="3406475"/>
            <a:ext cx="163378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Richview/CHS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32531" y="1568196"/>
            <a:ext cx="112082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Kenwood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5413" y="1269609"/>
            <a:ext cx="109517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Rossview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042845" y="1876710"/>
            <a:ext cx="1013419" cy="646331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88% 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73%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163573" y="5198444"/>
            <a:ext cx="1077539" cy="646331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103%/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78%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114949" y="2793437"/>
            <a:ext cx="1423788" cy="646331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94%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92%</a:t>
            </a:r>
          </a:p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80%</a:t>
            </a:r>
            <a:endParaRPr lang="en-US" b="1" dirty="0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053351" y="741402"/>
            <a:ext cx="1423788" cy="64633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98%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82%</a:t>
            </a:r>
          </a:p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85%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032565" y="3755433"/>
            <a:ext cx="955711" cy="646331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95% </a:t>
            </a:r>
          </a:p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92%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6247210" y="1614363"/>
            <a:ext cx="1678665" cy="646331"/>
          </a:xfrm>
          <a:prstGeom prst="rect">
            <a:avLst/>
          </a:prstGeom>
          <a:solidFill>
            <a:srgbClr val="FFFFFF">
              <a:alpha val="6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110%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95%</a:t>
            </a:r>
          </a:p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106%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104%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471921" y="801461"/>
            <a:ext cx="1526444" cy="646331"/>
          </a:xfrm>
          <a:prstGeom prst="rect">
            <a:avLst/>
          </a:prstGeom>
          <a:solidFill>
            <a:srgbClr val="FFFFFF">
              <a:alpha val="6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110%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99%</a:t>
            </a:r>
          </a:p>
          <a:p>
            <a:pPr eaLnBrk="0" hangingPunct="0">
              <a:defRPr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85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1" y="3368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2018-2019 Middle/High School Capacities After Additions</a:t>
            </a:r>
            <a:endParaRPr lang="en-US" sz="28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1740" y="5624513"/>
            <a:ext cx="2393949" cy="1104900"/>
            <a:chOff x="5759450" y="5702300"/>
            <a:chExt cx="2393949" cy="1104900"/>
          </a:xfrm>
        </p:grpSpPr>
        <p:sp>
          <p:nvSpPr>
            <p:cNvPr id="23" name="Rectangle 22"/>
            <p:cNvSpPr/>
            <p:nvPr/>
          </p:nvSpPr>
          <p:spPr>
            <a:xfrm>
              <a:off x="7479184" y="6321426"/>
              <a:ext cx="389851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ln w="1905"/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821363" y="5702300"/>
              <a:ext cx="2332036" cy="11049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5759450" y="5716588"/>
              <a:ext cx="239394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Capacity Status – Enrollment</a:t>
              </a:r>
            </a:p>
            <a:p>
              <a:pPr eaLnBrk="1" hangingPunct="1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30"/>
            <p:cNvSpPr>
              <a:spLocks noChangeArrowheads="1"/>
            </p:cNvSpPr>
            <p:nvPr/>
          </p:nvSpPr>
          <p:spPr bwMode="auto">
            <a:xfrm>
              <a:off x="6081713" y="6194425"/>
              <a:ext cx="155575" cy="14605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31"/>
            <p:cNvSpPr>
              <a:spLocks noChangeArrowheads="1"/>
            </p:cNvSpPr>
            <p:nvPr/>
          </p:nvSpPr>
          <p:spPr bwMode="auto">
            <a:xfrm>
              <a:off x="6081713" y="6365875"/>
              <a:ext cx="155575" cy="146050"/>
            </a:xfrm>
            <a:prstGeom prst="ellipse">
              <a:avLst/>
            </a:prstGeom>
            <a:solidFill>
              <a:srgbClr val="5BFF2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6081713" y="6537325"/>
              <a:ext cx="155575" cy="146050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6088063" y="6022975"/>
              <a:ext cx="149225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 Box 12"/>
            <p:cNvSpPr txBox="1">
              <a:spLocks noChangeArrowheads="1"/>
            </p:cNvSpPr>
            <p:nvPr/>
          </p:nvSpPr>
          <p:spPr bwMode="auto">
            <a:xfrm>
              <a:off x="6310313" y="5946775"/>
              <a:ext cx="1463157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Greater than 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100%</a:t>
              </a:r>
            </a:p>
            <a:p>
              <a:pPr eaLnBrk="1" hangingPunct="1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90% - 100%</a:t>
              </a:r>
            </a:p>
            <a:p>
              <a:pPr eaLnBrk="1" hangingPunct="1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70% - 90%</a:t>
              </a:r>
            </a:p>
            <a:p>
              <a:pPr eaLnBrk="1" hangingPunct="1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Less than 70%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60" y="5928910"/>
            <a:ext cx="1156227" cy="89607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434305" y="2793437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00338" y="1155400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47930" y="3966007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94365" y="2883255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13341" y="1044976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3" name="Oval 2"/>
          <p:cNvSpPr/>
          <p:nvPr/>
        </p:nvSpPr>
        <p:spPr>
          <a:xfrm>
            <a:off x="4918074" y="434975"/>
            <a:ext cx="1895101" cy="10990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3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501400" y="0"/>
            <a:ext cx="7916091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0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2018-2019 Elementary School Capacities</a:t>
            </a:r>
            <a:endParaRPr lang="en-US" sz="3000" b="1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0680"/>
          <a:stretch/>
        </p:blipFill>
        <p:spPr bwMode="auto">
          <a:xfrm>
            <a:off x="63610" y="517449"/>
            <a:ext cx="9080390" cy="63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37702" y="573917"/>
            <a:ext cx="1205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116%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92%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0049" y="5630012"/>
            <a:ext cx="2393949" cy="1123933"/>
            <a:chOff x="5844916" y="5716588"/>
            <a:chExt cx="2393949" cy="1123933"/>
          </a:xfrm>
        </p:grpSpPr>
        <p:sp>
          <p:nvSpPr>
            <p:cNvPr id="14" name="Rectangle 13"/>
            <p:cNvSpPr/>
            <p:nvPr/>
          </p:nvSpPr>
          <p:spPr>
            <a:xfrm>
              <a:off x="7479184" y="6321426"/>
              <a:ext cx="389851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ln w="1905"/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875873" y="5735621"/>
              <a:ext cx="2332036" cy="11049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5844916" y="5716588"/>
              <a:ext cx="239394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Capacity Status – Enrollment</a:t>
              </a:r>
            </a:p>
            <a:p>
              <a:pPr eaLnBrk="1" hangingPunct="1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30"/>
            <p:cNvSpPr>
              <a:spLocks noChangeArrowheads="1"/>
            </p:cNvSpPr>
            <p:nvPr/>
          </p:nvSpPr>
          <p:spPr bwMode="auto">
            <a:xfrm>
              <a:off x="6081713" y="6194425"/>
              <a:ext cx="155575" cy="14605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31"/>
            <p:cNvSpPr>
              <a:spLocks noChangeArrowheads="1"/>
            </p:cNvSpPr>
            <p:nvPr/>
          </p:nvSpPr>
          <p:spPr bwMode="auto">
            <a:xfrm>
              <a:off x="6081713" y="6365875"/>
              <a:ext cx="155575" cy="146050"/>
            </a:xfrm>
            <a:prstGeom prst="ellipse">
              <a:avLst/>
            </a:prstGeom>
            <a:solidFill>
              <a:srgbClr val="5BFF2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6081713" y="6537325"/>
              <a:ext cx="155575" cy="146050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6088063" y="6022975"/>
              <a:ext cx="149225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6310313" y="5946775"/>
              <a:ext cx="1463157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Greater than 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100%</a:t>
              </a:r>
            </a:p>
            <a:p>
              <a:pPr eaLnBrk="1" hangingPunct="1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90% - 100%</a:t>
              </a:r>
            </a:p>
            <a:p>
              <a:pPr eaLnBrk="1" hangingPunct="1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70% - 90%</a:t>
              </a:r>
            </a:p>
            <a:p>
              <a:pPr eaLnBrk="1" hangingPunct="1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Less than 70%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269991" y="5515870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89%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27353" y="459896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78%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74272" y="3144032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101%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98%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8781" y="4352925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79%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09343" y="3243082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95%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81%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39976" y="2158612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98%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91%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44697" y="2261096"/>
            <a:ext cx="687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83%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78993" y="1587636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104%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94%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18961" y="180550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85%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59019" y="1354550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96%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89%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42205" y="1447060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94%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55705" y="951183"/>
            <a:ext cx="668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91604" y="970682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102%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93%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19914" y="198201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76%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84% 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42411" y="2711850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91%</a:t>
            </a:r>
            <a:r>
              <a:rPr lang="en-US" sz="16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87%</a:t>
            </a:r>
            <a:endParaRPr lang="en-US" sz="1600" b="1" dirty="0">
              <a:ln w="3175"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51931" y="310060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93%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71380" y="297500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85%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33201" y="1982019"/>
            <a:ext cx="691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Rossview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838140" y="1046779"/>
            <a:ext cx="749434" cy="1165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Oakland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77603" y="2661950"/>
            <a:ext cx="599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Carmel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54481" y="548452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Northeas</a:t>
            </a:r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10947" y="280572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81%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37342" y="2106744"/>
            <a:ext cx="1154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114%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96%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23661" y="1153754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103%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95%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10008" y="508460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103%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91%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20900" y="2980221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Woodlawn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60497" y="5289686"/>
            <a:ext cx="13532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Montgomery Central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89675" y="4381055"/>
            <a:ext cx="1334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Cumberland Heights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72408" y="522666"/>
            <a:ext cx="886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Barkers Mill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25883" y="2881127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Sango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71666" y="847014"/>
            <a:ext cx="54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Pisgah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257218" y="526469"/>
            <a:ext cx="784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Hazelwoo</a:t>
            </a:r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99937" y="2996543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Barksdale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42048" y="4150223"/>
            <a:ext cx="1173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East Montgomery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686115" y="1280099"/>
            <a:ext cx="6815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Ringgold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79438" y="2151296"/>
            <a:ext cx="9573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Byrns Darden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930781" y="1462272"/>
            <a:ext cx="8611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Minglewood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52168" y="2030264"/>
            <a:ext cx="598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Liberty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26867" y="901176"/>
            <a:ext cx="8322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West Creek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880642" y="1756913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 Bethlehem K-2</a:t>
            </a:r>
          </a:p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Burt 3-5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112073" y="3100604"/>
            <a:ext cx="10005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Norman Smith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91064" y="1365636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Glenellen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20165" y="2596434"/>
            <a:ext cx="5501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Moore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944697" y="1697191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Kenwood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504247" y="2596434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610227" y="1169884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094303" y="4229636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393788" y="3342176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986905" y="637471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60" y="5928910"/>
            <a:ext cx="1156227" cy="896076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4198876" y="612000"/>
            <a:ext cx="1032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112%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96%</a:t>
            </a:r>
            <a:endParaRPr lang="en-US" sz="1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1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2018-2019 Elementary School Capacities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After Additions</a:t>
            </a:r>
            <a:endParaRPr lang="en-US" sz="2800" b="1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0680"/>
          <a:stretch/>
        </p:blipFill>
        <p:spPr bwMode="auto">
          <a:xfrm>
            <a:off x="63610" y="517449"/>
            <a:ext cx="9080390" cy="63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37702" y="573917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40814" y="5672750"/>
            <a:ext cx="2393949" cy="1123933"/>
            <a:chOff x="5844916" y="5716588"/>
            <a:chExt cx="2393949" cy="1123933"/>
          </a:xfrm>
        </p:grpSpPr>
        <p:sp>
          <p:nvSpPr>
            <p:cNvPr id="14" name="Rectangle 13"/>
            <p:cNvSpPr/>
            <p:nvPr/>
          </p:nvSpPr>
          <p:spPr>
            <a:xfrm>
              <a:off x="7479184" y="6321426"/>
              <a:ext cx="389851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ln w="1905"/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5875873" y="5735621"/>
              <a:ext cx="2332036" cy="11049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5844916" y="5716588"/>
              <a:ext cx="239394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Capacity Status – Enrollment</a:t>
              </a:r>
            </a:p>
            <a:p>
              <a:pPr eaLnBrk="1" hangingPunct="1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30"/>
            <p:cNvSpPr>
              <a:spLocks noChangeArrowheads="1"/>
            </p:cNvSpPr>
            <p:nvPr/>
          </p:nvSpPr>
          <p:spPr bwMode="auto">
            <a:xfrm>
              <a:off x="6081713" y="6194425"/>
              <a:ext cx="155575" cy="14605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31"/>
            <p:cNvSpPr>
              <a:spLocks noChangeArrowheads="1"/>
            </p:cNvSpPr>
            <p:nvPr/>
          </p:nvSpPr>
          <p:spPr bwMode="auto">
            <a:xfrm>
              <a:off x="6081713" y="6365875"/>
              <a:ext cx="155575" cy="146050"/>
            </a:xfrm>
            <a:prstGeom prst="ellipse">
              <a:avLst/>
            </a:prstGeom>
            <a:solidFill>
              <a:srgbClr val="5BFF2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6081713" y="6537325"/>
              <a:ext cx="155575" cy="146050"/>
            </a:xfrm>
            <a:prstGeom prst="ellipse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6088063" y="6022975"/>
              <a:ext cx="149225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6310313" y="5946775"/>
              <a:ext cx="1463157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Greater than 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100%</a:t>
              </a:r>
            </a:p>
            <a:p>
              <a:pPr eaLnBrk="1" hangingPunct="1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90% - 100%</a:t>
              </a:r>
            </a:p>
            <a:p>
              <a:pPr eaLnBrk="1" hangingPunct="1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70% - 90%</a:t>
              </a:r>
            </a:p>
            <a:p>
              <a:pPr eaLnBrk="1" hangingPunct="1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Less than 70%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269991" y="5515870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89%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27353" y="459896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78%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74272" y="3144032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101%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98%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8781" y="4352925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79%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09343" y="3243082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95%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81%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39976" y="2158612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98%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91%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44697" y="2261096"/>
            <a:ext cx="687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83%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78993" y="1587636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77%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18961" y="180550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85%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59019" y="1354550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96%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89%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42205" y="1447060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94%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55705" y="951183"/>
            <a:ext cx="668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91604" y="970682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102%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93%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19914" y="198201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76%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84% 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42411" y="2711850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91%</a:t>
            </a:r>
            <a:r>
              <a:rPr lang="en-US" sz="1600" b="1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87%</a:t>
            </a:r>
            <a:endParaRPr lang="en-US" sz="1600" b="1" dirty="0">
              <a:ln w="3175"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51931" y="310060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93%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71380" y="297500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85%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33201" y="1982019"/>
            <a:ext cx="6399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Rossview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838140" y="1046779"/>
            <a:ext cx="749434" cy="1165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Oakland</a:t>
            </a:r>
            <a:endParaRPr lang="en-US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77603" y="2661950"/>
            <a:ext cx="5565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Carmel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54481" y="548452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Northeast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10947" y="280572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81%</a:t>
            </a:r>
            <a:endParaRPr lang="en-US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37342" y="2106744"/>
            <a:ext cx="1154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114%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96%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23661" y="1153754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103%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95%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10008" y="508460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103%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91%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20900" y="2980221"/>
            <a:ext cx="7168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Woodlawn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60497" y="5289686"/>
            <a:ext cx="12330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Montgomery Central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89675" y="4381055"/>
            <a:ext cx="12202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Cumberland Heights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72408" y="522666"/>
            <a:ext cx="8162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Barkers Mill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25883" y="2881127"/>
            <a:ext cx="4860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Sango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71666" y="847014"/>
            <a:ext cx="5116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Pisgah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257218" y="526469"/>
            <a:ext cx="7296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Hazelwood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99937" y="2996543"/>
            <a:ext cx="6848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Barksdale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42048" y="4150223"/>
            <a:ext cx="1072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East Montgomery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686115" y="1280099"/>
            <a:ext cx="6335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Ringgold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79438" y="2151296"/>
            <a:ext cx="8803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Byrns Darden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930781" y="1462272"/>
            <a:ext cx="7938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Minglewood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52168" y="2030264"/>
            <a:ext cx="5565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Liberty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26867" y="901176"/>
            <a:ext cx="7649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West Creek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880642" y="1756913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 Bethlehem K-2</a:t>
            </a:r>
          </a:p>
          <a:p>
            <a:r>
              <a:rPr lang="en-US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Burt 3-5</a:t>
            </a:r>
            <a:endParaRPr 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112073" y="3100604"/>
            <a:ext cx="9188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Norman Smith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91064" y="1365636"/>
            <a:ext cx="6527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Glenellen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20165" y="2596434"/>
            <a:ext cx="5116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Moore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944697" y="1697191"/>
            <a:ext cx="6527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Kenwood</a:t>
            </a: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504247" y="2596434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610227" y="1169884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094303" y="4229636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393788" y="3342176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986905" y="637471"/>
            <a:ext cx="444352" cy="707886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60" y="5928910"/>
            <a:ext cx="1156227" cy="896076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4198876" y="612000"/>
            <a:ext cx="1032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112%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96%</a:t>
            </a:r>
            <a:endParaRPr lang="en-US" sz="1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3052168" y="439527"/>
            <a:ext cx="1078419" cy="5311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758830" y="1454349"/>
            <a:ext cx="1103438" cy="6051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5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1213</TotalTime>
  <Words>1164</Words>
  <Application>Microsoft Office PowerPoint</Application>
  <PresentationFormat>Letter Paper (8.5x11 in)</PresentationFormat>
  <Paragraphs>336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Franklin Gothic Book</vt:lpstr>
      <vt:lpstr>Franklin Gothic Medium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2017-2021 Building Program</vt:lpstr>
      <vt:lpstr>PowerPoint Presentation</vt:lpstr>
      <vt:lpstr>Timeline Design &amp;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2017-2021 Building Program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coguest</cp:lastModifiedBy>
  <cp:revision>51</cp:revision>
  <cp:lastPrinted>2018-10-15T12:56:25Z</cp:lastPrinted>
  <dcterms:created xsi:type="dcterms:W3CDTF">2018-07-24T18:18:23Z</dcterms:created>
  <dcterms:modified xsi:type="dcterms:W3CDTF">2018-10-16T20:12:15Z</dcterms:modified>
</cp:coreProperties>
</file>