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8"/>
  </p:notesMasterIdLst>
  <p:handoutMasterIdLst>
    <p:handoutMasterId r:id="rId9"/>
  </p:handoutMasterIdLst>
  <p:sldIdLst>
    <p:sldId id="258" r:id="rId3"/>
    <p:sldId id="323" r:id="rId4"/>
    <p:sldId id="376" r:id="rId5"/>
    <p:sldId id="380" r:id="rId6"/>
    <p:sldId id="381" r:id="rId7"/>
  </p:sldIdLst>
  <p:sldSz cx="9144000" cy="6858000" type="letter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0C1"/>
    <a:srgbClr val="C12115"/>
    <a:srgbClr val="FFFF99"/>
    <a:srgbClr val="CF524F"/>
    <a:srgbClr val="DC44B4"/>
    <a:srgbClr val="FF7C80"/>
    <a:srgbClr val="DD8583"/>
    <a:srgbClr val="FABCF1"/>
    <a:srgbClr val="FF66CC"/>
    <a:srgbClr val="73B1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01" autoAdjust="0"/>
    <p:restoredTop sz="91545" autoAdjust="0"/>
  </p:normalViewPr>
  <p:slideViewPr>
    <p:cSldViewPr snapToGrid="0" snapToObjects="1">
      <p:cViewPr varScale="1">
        <p:scale>
          <a:sx n="119" d="100"/>
          <a:sy n="119" d="100"/>
        </p:scale>
        <p:origin x="1936" y="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36" tIns="46214" rIns="92436" bIns="462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78" y="0"/>
            <a:ext cx="3011699" cy="461804"/>
          </a:xfrm>
          <a:prstGeom prst="rect">
            <a:avLst/>
          </a:prstGeom>
        </p:spPr>
        <p:txBody>
          <a:bodyPr vert="horz" lIns="92436" tIns="46214" rIns="92436" bIns="46214" rtlCol="0"/>
          <a:lstStyle>
            <a:lvl1pPr algn="r">
              <a:defRPr sz="1200"/>
            </a:lvl1pPr>
          </a:lstStyle>
          <a:p>
            <a:fld id="{82D54F4F-23CA-4754-824D-A34633C99CE3}" type="datetimeFigureOut">
              <a:rPr lang="en-US" smtClean="0"/>
              <a:t>2/21/19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36" tIns="46214" rIns="92436" bIns="462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78" y="8772668"/>
            <a:ext cx="3011699" cy="461804"/>
          </a:xfrm>
          <a:prstGeom prst="rect">
            <a:avLst/>
          </a:prstGeom>
        </p:spPr>
        <p:txBody>
          <a:bodyPr vert="horz" lIns="92436" tIns="46214" rIns="92436" bIns="46214" rtlCol="0" anchor="b"/>
          <a:lstStyle>
            <a:lvl1pPr algn="r">
              <a:defRPr sz="1200"/>
            </a:lvl1pPr>
          </a:lstStyle>
          <a:p>
            <a:fld id="{34B0E590-DD49-4700-92EC-D4401E4D7D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5219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36" tIns="46214" rIns="92436" bIns="462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78" y="0"/>
            <a:ext cx="3011699" cy="461804"/>
          </a:xfrm>
          <a:prstGeom prst="rect">
            <a:avLst/>
          </a:prstGeom>
        </p:spPr>
        <p:txBody>
          <a:bodyPr vert="horz" lIns="92436" tIns="46214" rIns="92436" bIns="46214" rtlCol="0"/>
          <a:lstStyle>
            <a:lvl1pPr algn="r">
              <a:defRPr sz="1200"/>
            </a:lvl1pPr>
          </a:lstStyle>
          <a:p>
            <a:fld id="{D8C45AB1-1956-40FD-B54F-0D7DB2717890}" type="datetimeFigureOut">
              <a:rPr lang="en-US" smtClean="0"/>
              <a:t>2/21/19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2150"/>
            <a:ext cx="461645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6" tIns="46214" rIns="92436" bIns="462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36" tIns="46214" rIns="92436" bIns="462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36" tIns="46214" rIns="92436" bIns="462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78" y="8772668"/>
            <a:ext cx="3011699" cy="461804"/>
          </a:xfrm>
          <a:prstGeom prst="rect">
            <a:avLst/>
          </a:prstGeom>
        </p:spPr>
        <p:txBody>
          <a:bodyPr vert="horz" lIns="92436" tIns="46214" rIns="92436" bIns="46214" rtlCol="0" anchor="b"/>
          <a:lstStyle>
            <a:lvl1pPr algn="r">
              <a:defRPr sz="1200"/>
            </a:lvl1pPr>
          </a:lstStyle>
          <a:p>
            <a:fld id="{1975FE29-BF7E-4707-9C76-2FA2425677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82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5FE29-BF7E-4707-9C76-2FA24256777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89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3855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5FE29-BF7E-4707-9C76-2FA24256777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432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5FE29-BF7E-4707-9C76-2FA24256777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432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750" y="3375705"/>
            <a:ext cx="6825341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8542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D7E4C-7248-8040-95C4-BBAD8ACE3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F65A6B-C97C-9548-B7CB-6FC252EE6A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328C70-A84A-C44D-BC30-C696856194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7265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C6F11-7F3C-A947-BF4C-B82C05A79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AB9933-14FE-DD44-BDD6-A321D317D5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2368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E7CD05-50B0-7048-88E0-4CFC8CF6B4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686A16-347D-4A48-96A9-20A9B06F29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9980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6F324-F5C4-564A-A8B2-74157F5A8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5B4861-5FC2-C049-985D-64012FEE3B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09690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EB05E-B0A6-A64C-A9BA-942E485A7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9461D-DC30-C342-AD73-BADCA5D40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6506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DD795-89B2-6C49-B2B8-E585EFF10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09CD90-E303-5D45-87CB-BBD7C1AF8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8694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2E98B-2645-8048-BC84-82B4AAF37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EFE06-CDBA-8944-BD24-7255671E43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F85BC6-A51B-F444-AC8F-97F03DE461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6528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EB273-3BE0-514F-8703-5DEF8530B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346339-8F18-4D47-BD91-024784E52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C79615-612A-704D-B47F-80FCE2F44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7B39BF-15DD-A148-9760-DCC756BC76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78B826-000C-EA4B-B495-B223B8CB9E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6545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AE7CA-A388-8044-A87F-293176355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2382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059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9993E-5834-1549-9FC1-398F4E6EC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E8E34-DEEB-344D-A3B5-9DBD716A0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CEDCDE-FB13-EF42-BB45-90701418F3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4069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70158E-83F2-354D-8426-7C0161EAB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806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AE0857-44D6-C64B-B8BC-C010780BF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FCC7AA-B57F-7340-94FF-6C48B63A0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760A83-986F-6B4E-B2B4-41B86EC79B6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267783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919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10343" y="1446254"/>
            <a:ext cx="735738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2019-2020 </a:t>
            </a:r>
          </a:p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Zoning Review:      Final Recommendation</a:t>
            </a:r>
          </a:p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January 15, 2019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934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214052"/>
            <a:ext cx="8991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10541" cmpd="sng">
                  <a:solidFill>
                    <a:schemeClr val="tx1"/>
                  </a:solidFill>
                  <a:prstDash val="solid"/>
                </a:ln>
              </a:rPr>
              <a:t>Middle &amp; High School Capacities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150121"/>
            <a:ext cx="91393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/>
              <a:t>Initial Staff Recommendation</a:t>
            </a:r>
            <a:r>
              <a:rPr lang="en-US" sz="2200" b="1" dirty="0"/>
              <a:t>:</a:t>
            </a: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No change to the Middle and High School Zones for the 2019/2020 School Year</a:t>
            </a:r>
          </a:p>
          <a:p>
            <a:endParaRPr lang="en-US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4618" y="2665505"/>
            <a:ext cx="91393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/>
              <a:t>Feedback</a:t>
            </a:r>
            <a:r>
              <a:rPr lang="en-US" sz="2200" b="1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None Received</a:t>
            </a:r>
          </a:p>
          <a:p>
            <a:endParaRPr lang="en-US" sz="2200" dirty="0"/>
          </a:p>
          <a:p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109992"/>
            <a:ext cx="9139382" cy="1107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b="1" u="sng" dirty="0">
                <a:latin typeface="+mj-lt"/>
              </a:rPr>
              <a:t>Final Staff Recommendation </a:t>
            </a:r>
            <a:r>
              <a:rPr lang="en-US" sz="2200" b="1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No change to the Middle and High School Zones for the 2019/2020 school year</a:t>
            </a:r>
          </a:p>
        </p:txBody>
      </p:sp>
    </p:spTree>
    <p:extLst>
      <p:ext uri="{BB962C8B-B14F-4D97-AF65-F5344CB8AC3E}">
        <p14:creationId xmlns:p14="http://schemas.microsoft.com/office/powerpoint/2010/main" val="24475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6200" y="214052"/>
            <a:ext cx="8991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10541" cmpd="sng">
                  <a:solidFill>
                    <a:schemeClr val="tx1"/>
                  </a:solidFill>
                  <a:prstDash val="solid"/>
                </a:ln>
              </a:rPr>
              <a:t>Elementary School Capacities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1168672"/>
            <a:ext cx="91393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/>
              <a:t>Initial Staff Recommendation</a:t>
            </a:r>
            <a:r>
              <a:rPr lang="en-US" sz="2200" b="1" dirty="0"/>
              <a:t>:</a:t>
            </a: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No change to the Elementary School Zones for the 2019/2020 School Year</a:t>
            </a:r>
          </a:p>
          <a:p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4618" y="2707163"/>
            <a:ext cx="91393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/>
              <a:t>Feedback</a:t>
            </a:r>
            <a:r>
              <a:rPr lang="en-US" sz="2200" b="1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Feedback was received regarding the Eagles Bluff Subdivision</a:t>
            </a:r>
          </a:p>
          <a:p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13717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8" t="22625" r="43651" b="8134"/>
          <a:stretch/>
        </p:blipFill>
        <p:spPr bwMode="auto">
          <a:xfrm>
            <a:off x="250371" y="910465"/>
            <a:ext cx="8392886" cy="504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00" b="96751" l="9987" r="89947">
                        <a14:foregroundMark x1="15509" y1="10069" x2="11673" y2="29836"/>
                        <a14:foregroundMark x1="12103" y1="29836" x2="28274" y2="38120"/>
                        <a14:foregroundMark x1="12533" y1="57242" x2="12533" y2="69023"/>
                        <a14:foregroundMark x1="12103" y1="56597" x2="24868" y2="559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241" y="910465"/>
            <a:ext cx="2336983" cy="3115977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16666" y="0"/>
            <a:ext cx="7886700" cy="783771"/>
          </a:xfrm>
        </p:spPr>
        <p:txBody>
          <a:bodyPr/>
          <a:lstStyle/>
          <a:p>
            <a:pPr algn="ctr"/>
            <a:r>
              <a:rPr lang="en-US" dirty="0"/>
              <a:t>Eagle’s Bluff Subdivision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4128571" y="1228954"/>
            <a:ext cx="150822" cy="108996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015454" y="2593500"/>
            <a:ext cx="75411" cy="54498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2"/>
          <p:cNvSpPr/>
          <p:nvPr/>
        </p:nvSpPr>
        <p:spPr>
          <a:xfrm>
            <a:off x="1005305" y="1254656"/>
            <a:ext cx="3856094" cy="4710855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2872408"/>
              <a:gd name="connsiteY0" fmla="*/ 0 h 1620078"/>
              <a:gd name="connsiteX1" fmla="*/ 2872408 w 2872408"/>
              <a:gd name="connsiteY1" fmla="*/ 705678 h 1620078"/>
              <a:gd name="connsiteX2" fmla="*/ 2872408 w 2872408"/>
              <a:gd name="connsiteY2" fmla="*/ 1620078 h 1620078"/>
              <a:gd name="connsiteX3" fmla="*/ 1958008 w 2872408"/>
              <a:gd name="connsiteY3" fmla="*/ 1620078 h 1620078"/>
              <a:gd name="connsiteX4" fmla="*/ 0 w 2872408"/>
              <a:gd name="connsiteY4" fmla="*/ 0 h 1620078"/>
              <a:gd name="connsiteX0" fmla="*/ 0 w 3200400"/>
              <a:gd name="connsiteY0" fmla="*/ 0 h 1620078"/>
              <a:gd name="connsiteX1" fmla="*/ 3200400 w 3200400"/>
              <a:gd name="connsiteY1" fmla="*/ 0 h 1620078"/>
              <a:gd name="connsiteX2" fmla="*/ 2872408 w 3200400"/>
              <a:gd name="connsiteY2" fmla="*/ 1620078 h 1620078"/>
              <a:gd name="connsiteX3" fmla="*/ 1958008 w 3200400"/>
              <a:gd name="connsiteY3" fmla="*/ 1620078 h 1620078"/>
              <a:gd name="connsiteX4" fmla="*/ 0 w 3200400"/>
              <a:gd name="connsiteY4" fmla="*/ 0 h 1620078"/>
              <a:gd name="connsiteX0" fmla="*/ 0 w 3200400"/>
              <a:gd name="connsiteY0" fmla="*/ 23 h 1620101"/>
              <a:gd name="connsiteX1" fmla="*/ 2415208 w 3200400"/>
              <a:gd name="connsiteY1" fmla="*/ 347893 h 1620101"/>
              <a:gd name="connsiteX2" fmla="*/ 3200400 w 3200400"/>
              <a:gd name="connsiteY2" fmla="*/ 23 h 1620101"/>
              <a:gd name="connsiteX3" fmla="*/ 2872408 w 3200400"/>
              <a:gd name="connsiteY3" fmla="*/ 1620101 h 1620101"/>
              <a:gd name="connsiteX4" fmla="*/ 1958008 w 3200400"/>
              <a:gd name="connsiteY4" fmla="*/ 1620101 h 1620101"/>
              <a:gd name="connsiteX5" fmla="*/ 0 w 3200400"/>
              <a:gd name="connsiteY5" fmla="*/ 23 h 1620101"/>
              <a:gd name="connsiteX0" fmla="*/ 0 w 3220278"/>
              <a:gd name="connsiteY0" fmla="*/ 49695 h 1620078"/>
              <a:gd name="connsiteX1" fmla="*/ 2435086 w 3220278"/>
              <a:gd name="connsiteY1" fmla="*/ 347870 h 1620078"/>
              <a:gd name="connsiteX2" fmla="*/ 3220278 w 3220278"/>
              <a:gd name="connsiteY2" fmla="*/ 0 h 1620078"/>
              <a:gd name="connsiteX3" fmla="*/ 2892286 w 3220278"/>
              <a:gd name="connsiteY3" fmla="*/ 1620078 h 1620078"/>
              <a:gd name="connsiteX4" fmla="*/ 1977886 w 3220278"/>
              <a:gd name="connsiteY4" fmla="*/ 1620078 h 1620078"/>
              <a:gd name="connsiteX5" fmla="*/ 0 w 3220278"/>
              <a:gd name="connsiteY5" fmla="*/ 49695 h 1620078"/>
              <a:gd name="connsiteX0" fmla="*/ 0 w 3220278"/>
              <a:gd name="connsiteY0" fmla="*/ 49695 h 1620078"/>
              <a:gd name="connsiteX1" fmla="*/ 2435086 w 3220278"/>
              <a:gd name="connsiteY1" fmla="*/ 347870 h 1620078"/>
              <a:gd name="connsiteX2" fmla="*/ 3220278 w 3220278"/>
              <a:gd name="connsiteY2" fmla="*/ 0 h 1620078"/>
              <a:gd name="connsiteX3" fmla="*/ 2892286 w 3220278"/>
              <a:gd name="connsiteY3" fmla="*/ 1620078 h 1620078"/>
              <a:gd name="connsiteX4" fmla="*/ 1977886 w 3220278"/>
              <a:gd name="connsiteY4" fmla="*/ 1620078 h 1620078"/>
              <a:gd name="connsiteX5" fmla="*/ 0 w 3220278"/>
              <a:gd name="connsiteY5" fmla="*/ 49695 h 1620078"/>
              <a:gd name="connsiteX0" fmla="*/ 0 w 3200400"/>
              <a:gd name="connsiteY0" fmla="*/ 29817 h 1620078"/>
              <a:gd name="connsiteX1" fmla="*/ 2415208 w 3200400"/>
              <a:gd name="connsiteY1" fmla="*/ 347870 h 1620078"/>
              <a:gd name="connsiteX2" fmla="*/ 3200400 w 3200400"/>
              <a:gd name="connsiteY2" fmla="*/ 0 h 1620078"/>
              <a:gd name="connsiteX3" fmla="*/ 2872408 w 3200400"/>
              <a:gd name="connsiteY3" fmla="*/ 1620078 h 1620078"/>
              <a:gd name="connsiteX4" fmla="*/ 1958008 w 3200400"/>
              <a:gd name="connsiteY4" fmla="*/ 1620078 h 1620078"/>
              <a:gd name="connsiteX5" fmla="*/ 0 w 3200400"/>
              <a:gd name="connsiteY5" fmla="*/ 29817 h 1620078"/>
              <a:gd name="connsiteX0" fmla="*/ 0 w 3200400"/>
              <a:gd name="connsiteY0" fmla="*/ 29817 h 1620078"/>
              <a:gd name="connsiteX1" fmla="*/ 2375451 w 3200400"/>
              <a:gd name="connsiteY1" fmla="*/ 367748 h 1620078"/>
              <a:gd name="connsiteX2" fmla="*/ 3200400 w 3200400"/>
              <a:gd name="connsiteY2" fmla="*/ 0 h 1620078"/>
              <a:gd name="connsiteX3" fmla="*/ 2872408 w 3200400"/>
              <a:gd name="connsiteY3" fmla="*/ 1620078 h 1620078"/>
              <a:gd name="connsiteX4" fmla="*/ 1958008 w 3200400"/>
              <a:gd name="connsiteY4" fmla="*/ 1620078 h 1620078"/>
              <a:gd name="connsiteX5" fmla="*/ 0 w 3200400"/>
              <a:gd name="connsiteY5" fmla="*/ 29817 h 1620078"/>
              <a:gd name="connsiteX0" fmla="*/ 0 w 3200400"/>
              <a:gd name="connsiteY0" fmla="*/ 29817 h 1620078"/>
              <a:gd name="connsiteX1" fmla="*/ 2375451 w 3200400"/>
              <a:gd name="connsiteY1" fmla="*/ 367748 h 1620078"/>
              <a:gd name="connsiteX2" fmla="*/ 3200400 w 3200400"/>
              <a:gd name="connsiteY2" fmla="*/ 0 h 1620078"/>
              <a:gd name="connsiteX3" fmla="*/ 2872408 w 3200400"/>
              <a:gd name="connsiteY3" fmla="*/ 1620078 h 1620078"/>
              <a:gd name="connsiteX4" fmla="*/ 1958008 w 3200400"/>
              <a:gd name="connsiteY4" fmla="*/ 1620078 h 1620078"/>
              <a:gd name="connsiteX5" fmla="*/ 0 w 3200400"/>
              <a:gd name="connsiteY5" fmla="*/ 29817 h 1620078"/>
              <a:gd name="connsiteX0" fmla="*/ 0 w 3200400"/>
              <a:gd name="connsiteY0" fmla="*/ 29817 h 1620078"/>
              <a:gd name="connsiteX1" fmla="*/ 2375451 w 3200400"/>
              <a:gd name="connsiteY1" fmla="*/ 367748 h 1620078"/>
              <a:gd name="connsiteX2" fmla="*/ 2785862 w 3200400"/>
              <a:gd name="connsiteY2" fmla="*/ 55450 h 1620078"/>
              <a:gd name="connsiteX3" fmla="*/ 3200400 w 3200400"/>
              <a:gd name="connsiteY3" fmla="*/ 0 h 1620078"/>
              <a:gd name="connsiteX4" fmla="*/ 2872408 w 3200400"/>
              <a:gd name="connsiteY4" fmla="*/ 1620078 h 1620078"/>
              <a:gd name="connsiteX5" fmla="*/ 1958008 w 3200400"/>
              <a:gd name="connsiteY5" fmla="*/ 1620078 h 1620078"/>
              <a:gd name="connsiteX6" fmla="*/ 0 w 3200400"/>
              <a:gd name="connsiteY6" fmla="*/ 29817 h 1620078"/>
              <a:gd name="connsiteX0" fmla="*/ 0 w 3216442"/>
              <a:gd name="connsiteY0" fmla="*/ 67248 h 1657509"/>
              <a:gd name="connsiteX1" fmla="*/ 2375451 w 3216442"/>
              <a:gd name="connsiteY1" fmla="*/ 405179 h 1657509"/>
              <a:gd name="connsiteX2" fmla="*/ 2785862 w 3216442"/>
              <a:gd name="connsiteY2" fmla="*/ 92881 h 1657509"/>
              <a:gd name="connsiteX3" fmla="*/ 3216442 w 3216442"/>
              <a:gd name="connsiteY3" fmla="*/ 0 h 1657509"/>
              <a:gd name="connsiteX4" fmla="*/ 2872408 w 3216442"/>
              <a:gd name="connsiteY4" fmla="*/ 1657509 h 1657509"/>
              <a:gd name="connsiteX5" fmla="*/ 1958008 w 3216442"/>
              <a:gd name="connsiteY5" fmla="*/ 1657509 h 1657509"/>
              <a:gd name="connsiteX6" fmla="*/ 0 w 3216442"/>
              <a:gd name="connsiteY6" fmla="*/ 67248 h 1657509"/>
              <a:gd name="connsiteX0" fmla="*/ 0 w 3216442"/>
              <a:gd name="connsiteY0" fmla="*/ 67248 h 1657509"/>
              <a:gd name="connsiteX1" fmla="*/ 2375451 w 3216442"/>
              <a:gd name="connsiteY1" fmla="*/ 405179 h 1657509"/>
              <a:gd name="connsiteX2" fmla="*/ 2785862 w 3216442"/>
              <a:gd name="connsiteY2" fmla="*/ 92881 h 1657509"/>
              <a:gd name="connsiteX3" fmla="*/ 3216442 w 3216442"/>
              <a:gd name="connsiteY3" fmla="*/ 0 h 1657509"/>
              <a:gd name="connsiteX4" fmla="*/ 2872408 w 3216442"/>
              <a:gd name="connsiteY4" fmla="*/ 1657509 h 1657509"/>
              <a:gd name="connsiteX5" fmla="*/ 1958008 w 3216442"/>
              <a:gd name="connsiteY5" fmla="*/ 1657509 h 1657509"/>
              <a:gd name="connsiteX6" fmla="*/ 0 w 3216442"/>
              <a:gd name="connsiteY6" fmla="*/ 67248 h 1657509"/>
              <a:gd name="connsiteX0" fmla="*/ 0 w 3252071"/>
              <a:gd name="connsiteY0" fmla="*/ 67248 h 3657424"/>
              <a:gd name="connsiteX1" fmla="*/ 2375451 w 3252071"/>
              <a:gd name="connsiteY1" fmla="*/ 405179 h 3657424"/>
              <a:gd name="connsiteX2" fmla="*/ 2785862 w 3252071"/>
              <a:gd name="connsiteY2" fmla="*/ 92881 h 3657424"/>
              <a:gd name="connsiteX3" fmla="*/ 3216442 w 3252071"/>
              <a:gd name="connsiteY3" fmla="*/ 0 h 3657424"/>
              <a:gd name="connsiteX4" fmla="*/ 3252071 w 3252071"/>
              <a:gd name="connsiteY4" fmla="*/ 3657424 h 3657424"/>
              <a:gd name="connsiteX5" fmla="*/ 1958008 w 3252071"/>
              <a:gd name="connsiteY5" fmla="*/ 1657509 h 3657424"/>
              <a:gd name="connsiteX6" fmla="*/ 0 w 3252071"/>
              <a:gd name="connsiteY6" fmla="*/ 67248 h 3657424"/>
              <a:gd name="connsiteX0" fmla="*/ 0 w 3631734"/>
              <a:gd name="connsiteY0" fmla="*/ 67248 h 4710855"/>
              <a:gd name="connsiteX1" fmla="*/ 2375451 w 3631734"/>
              <a:gd name="connsiteY1" fmla="*/ 405179 h 4710855"/>
              <a:gd name="connsiteX2" fmla="*/ 2785862 w 3631734"/>
              <a:gd name="connsiteY2" fmla="*/ 92881 h 4710855"/>
              <a:gd name="connsiteX3" fmla="*/ 3216442 w 3631734"/>
              <a:gd name="connsiteY3" fmla="*/ 0 h 4710855"/>
              <a:gd name="connsiteX4" fmla="*/ 3631734 w 3631734"/>
              <a:gd name="connsiteY4" fmla="*/ 4710855 h 4710855"/>
              <a:gd name="connsiteX5" fmla="*/ 1958008 w 3631734"/>
              <a:gd name="connsiteY5" fmla="*/ 1657509 h 4710855"/>
              <a:gd name="connsiteX6" fmla="*/ 0 w 3631734"/>
              <a:gd name="connsiteY6" fmla="*/ 67248 h 4710855"/>
              <a:gd name="connsiteX0" fmla="*/ 0 w 3631734"/>
              <a:gd name="connsiteY0" fmla="*/ 67248 h 4838003"/>
              <a:gd name="connsiteX1" fmla="*/ 2375451 w 3631734"/>
              <a:gd name="connsiteY1" fmla="*/ 405179 h 4838003"/>
              <a:gd name="connsiteX2" fmla="*/ 2785862 w 3631734"/>
              <a:gd name="connsiteY2" fmla="*/ 92881 h 4838003"/>
              <a:gd name="connsiteX3" fmla="*/ 3216442 w 3631734"/>
              <a:gd name="connsiteY3" fmla="*/ 0 h 4838003"/>
              <a:gd name="connsiteX4" fmla="*/ 3631734 w 3631734"/>
              <a:gd name="connsiteY4" fmla="*/ 4710855 h 4838003"/>
              <a:gd name="connsiteX5" fmla="*/ 1844724 w 3631734"/>
              <a:gd name="connsiteY5" fmla="*/ 4707660 h 4838003"/>
              <a:gd name="connsiteX6" fmla="*/ 1958008 w 3631734"/>
              <a:gd name="connsiteY6" fmla="*/ 1657509 h 4838003"/>
              <a:gd name="connsiteX7" fmla="*/ 0 w 3631734"/>
              <a:gd name="connsiteY7" fmla="*/ 67248 h 4838003"/>
              <a:gd name="connsiteX0" fmla="*/ 0 w 3631734"/>
              <a:gd name="connsiteY0" fmla="*/ 67248 h 4710855"/>
              <a:gd name="connsiteX1" fmla="*/ 2375451 w 3631734"/>
              <a:gd name="connsiteY1" fmla="*/ 405179 h 4710855"/>
              <a:gd name="connsiteX2" fmla="*/ 2785862 w 3631734"/>
              <a:gd name="connsiteY2" fmla="*/ 92881 h 4710855"/>
              <a:gd name="connsiteX3" fmla="*/ 3216442 w 3631734"/>
              <a:gd name="connsiteY3" fmla="*/ 0 h 4710855"/>
              <a:gd name="connsiteX4" fmla="*/ 3631734 w 3631734"/>
              <a:gd name="connsiteY4" fmla="*/ 4710855 h 4710855"/>
              <a:gd name="connsiteX5" fmla="*/ 1844724 w 3631734"/>
              <a:gd name="connsiteY5" fmla="*/ 4707660 h 4710855"/>
              <a:gd name="connsiteX6" fmla="*/ 1958008 w 3631734"/>
              <a:gd name="connsiteY6" fmla="*/ 1657509 h 4710855"/>
              <a:gd name="connsiteX7" fmla="*/ 0 w 3631734"/>
              <a:gd name="connsiteY7" fmla="*/ 67248 h 4710855"/>
              <a:gd name="connsiteX0" fmla="*/ 0 w 3631734"/>
              <a:gd name="connsiteY0" fmla="*/ 67248 h 4710855"/>
              <a:gd name="connsiteX1" fmla="*/ 2375451 w 3631734"/>
              <a:gd name="connsiteY1" fmla="*/ 405179 h 4710855"/>
              <a:gd name="connsiteX2" fmla="*/ 2785862 w 3631734"/>
              <a:gd name="connsiteY2" fmla="*/ 92881 h 4710855"/>
              <a:gd name="connsiteX3" fmla="*/ 3216442 w 3631734"/>
              <a:gd name="connsiteY3" fmla="*/ 0 h 4710855"/>
              <a:gd name="connsiteX4" fmla="*/ 3631734 w 3631734"/>
              <a:gd name="connsiteY4" fmla="*/ 4710855 h 4710855"/>
              <a:gd name="connsiteX5" fmla="*/ 1844724 w 3631734"/>
              <a:gd name="connsiteY5" fmla="*/ 4707660 h 4710855"/>
              <a:gd name="connsiteX6" fmla="*/ 1958008 w 3631734"/>
              <a:gd name="connsiteY6" fmla="*/ 1657509 h 4710855"/>
              <a:gd name="connsiteX7" fmla="*/ 0 w 3631734"/>
              <a:gd name="connsiteY7" fmla="*/ 67248 h 4710855"/>
              <a:gd name="connsiteX0" fmla="*/ 0 w 3631734"/>
              <a:gd name="connsiteY0" fmla="*/ 67248 h 4710855"/>
              <a:gd name="connsiteX1" fmla="*/ 2375451 w 3631734"/>
              <a:gd name="connsiteY1" fmla="*/ 405179 h 4710855"/>
              <a:gd name="connsiteX2" fmla="*/ 2785862 w 3631734"/>
              <a:gd name="connsiteY2" fmla="*/ 92881 h 4710855"/>
              <a:gd name="connsiteX3" fmla="*/ 3216442 w 3631734"/>
              <a:gd name="connsiteY3" fmla="*/ 0 h 4710855"/>
              <a:gd name="connsiteX4" fmla="*/ 3631734 w 3631734"/>
              <a:gd name="connsiteY4" fmla="*/ 4710855 h 4710855"/>
              <a:gd name="connsiteX5" fmla="*/ 1844724 w 3631734"/>
              <a:gd name="connsiteY5" fmla="*/ 4707660 h 4710855"/>
              <a:gd name="connsiteX6" fmla="*/ 1662913 w 3631734"/>
              <a:gd name="connsiteY6" fmla="*/ 4440291 h 4710855"/>
              <a:gd name="connsiteX7" fmla="*/ 1958008 w 3631734"/>
              <a:gd name="connsiteY7" fmla="*/ 1657509 h 4710855"/>
              <a:gd name="connsiteX8" fmla="*/ 0 w 3631734"/>
              <a:gd name="connsiteY8" fmla="*/ 67248 h 4710855"/>
              <a:gd name="connsiteX0" fmla="*/ 0 w 3631734"/>
              <a:gd name="connsiteY0" fmla="*/ 67248 h 4710855"/>
              <a:gd name="connsiteX1" fmla="*/ 2375451 w 3631734"/>
              <a:gd name="connsiteY1" fmla="*/ 405179 h 4710855"/>
              <a:gd name="connsiteX2" fmla="*/ 2785862 w 3631734"/>
              <a:gd name="connsiteY2" fmla="*/ 92881 h 4710855"/>
              <a:gd name="connsiteX3" fmla="*/ 3216442 w 3631734"/>
              <a:gd name="connsiteY3" fmla="*/ 0 h 4710855"/>
              <a:gd name="connsiteX4" fmla="*/ 3631734 w 3631734"/>
              <a:gd name="connsiteY4" fmla="*/ 4710855 h 4710855"/>
              <a:gd name="connsiteX5" fmla="*/ 1844724 w 3631734"/>
              <a:gd name="connsiteY5" fmla="*/ 4707660 h 4710855"/>
              <a:gd name="connsiteX6" fmla="*/ 1662913 w 3631734"/>
              <a:gd name="connsiteY6" fmla="*/ 4440291 h 4710855"/>
              <a:gd name="connsiteX7" fmla="*/ 1958008 w 3631734"/>
              <a:gd name="connsiteY7" fmla="*/ 1657509 h 4710855"/>
              <a:gd name="connsiteX8" fmla="*/ 0 w 3631734"/>
              <a:gd name="connsiteY8" fmla="*/ 67248 h 4710855"/>
              <a:gd name="connsiteX0" fmla="*/ 0 w 3631734"/>
              <a:gd name="connsiteY0" fmla="*/ 67248 h 4710855"/>
              <a:gd name="connsiteX1" fmla="*/ 2375451 w 3631734"/>
              <a:gd name="connsiteY1" fmla="*/ 405179 h 4710855"/>
              <a:gd name="connsiteX2" fmla="*/ 2785862 w 3631734"/>
              <a:gd name="connsiteY2" fmla="*/ 92881 h 4710855"/>
              <a:gd name="connsiteX3" fmla="*/ 3216442 w 3631734"/>
              <a:gd name="connsiteY3" fmla="*/ 0 h 4710855"/>
              <a:gd name="connsiteX4" fmla="*/ 3631734 w 3631734"/>
              <a:gd name="connsiteY4" fmla="*/ 4710855 h 4710855"/>
              <a:gd name="connsiteX5" fmla="*/ 1844724 w 3631734"/>
              <a:gd name="connsiteY5" fmla="*/ 4707660 h 4710855"/>
              <a:gd name="connsiteX6" fmla="*/ 1662913 w 3631734"/>
              <a:gd name="connsiteY6" fmla="*/ 4440291 h 4710855"/>
              <a:gd name="connsiteX7" fmla="*/ 1958008 w 3631734"/>
              <a:gd name="connsiteY7" fmla="*/ 1657509 h 4710855"/>
              <a:gd name="connsiteX8" fmla="*/ 0 w 3631734"/>
              <a:gd name="connsiteY8" fmla="*/ 67248 h 4710855"/>
              <a:gd name="connsiteX0" fmla="*/ 0 w 3631734"/>
              <a:gd name="connsiteY0" fmla="*/ 67248 h 4710855"/>
              <a:gd name="connsiteX1" fmla="*/ 2375451 w 3631734"/>
              <a:gd name="connsiteY1" fmla="*/ 405179 h 4710855"/>
              <a:gd name="connsiteX2" fmla="*/ 2785862 w 3631734"/>
              <a:gd name="connsiteY2" fmla="*/ 92881 h 4710855"/>
              <a:gd name="connsiteX3" fmla="*/ 3216442 w 3631734"/>
              <a:gd name="connsiteY3" fmla="*/ 0 h 4710855"/>
              <a:gd name="connsiteX4" fmla="*/ 3631734 w 3631734"/>
              <a:gd name="connsiteY4" fmla="*/ 4710855 h 4710855"/>
              <a:gd name="connsiteX5" fmla="*/ 1844724 w 3631734"/>
              <a:gd name="connsiteY5" fmla="*/ 4707660 h 4710855"/>
              <a:gd name="connsiteX6" fmla="*/ 1662913 w 3631734"/>
              <a:gd name="connsiteY6" fmla="*/ 4440291 h 4710855"/>
              <a:gd name="connsiteX7" fmla="*/ 1326029 w 3631734"/>
              <a:gd name="connsiteY7" fmla="*/ 4386818 h 4710855"/>
              <a:gd name="connsiteX8" fmla="*/ 1958008 w 3631734"/>
              <a:gd name="connsiteY8" fmla="*/ 1657509 h 4710855"/>
              <a:gd name="connsiteX9" fmla="*/ 0 w 3631734"/>
              <a:gd name="connsiteY9" fmla="*/ 67248 h 4710855"/>
              <a:gd name="connsiteX0" fmla="*/ 0 w 3631734"/>
              <a:gd name="connsiteY0" fmla="*/ 67248 h 4710855"/>
              <a:gd name="connsiteX1" fmla="*/ 2375451 w 3631734"/>
              <a:gd name="connsiteY1" fmla="*/ 405179 h 4710855"/>
              <a:gd name="connsiteX2" fmla="*/ 2785862 w 3631734"/>
              <a:gd name="connsiteY2" fmla="*/ 92881 h 4710855"/>
              <a:gd name="connsiteX3" fmla="*/ 3216442 w 3631734"/>
              <a:gd name="connsiteY3" fmla="*/ 0 h 4710855"/>
              <a:gd name="connsiteX4" fmla="*/ 3631734 w 3631734"/>
              <a:gd name="connsiteY4" fmla="*/ 4710855 h 4710855"/>
              <a:gd name="connsiteX5" fmla="*/ 1844724 w 3631734"/>
              <a:gd name="connsiteY5" fmla="*/ 4707660 h 4710855"/>
              <a:gd name="connsiteX6" fmla="*/ 1662913 w 3631734"/>
              <a:gd name="connsiteY6" fmla="*/ 4440291 h 4710855"/>
              <a:gd name="connsiteX7" fmla="*/ 1326029 w 3631734"/>
              <a:gd name="connsiteY7" fmla="*/ 4386818 h 4710855"/>
              <a:gd name="connsiteX8" fmla="*/ 737818 w 3631734"/>
              <a:gd name="connsiteY8" fmla="*/ 3370818 h 4710855"/>
              <a:gd name="connsiteX9" fmla="*/ 1958008 w 3631734"/>
              <a:gd name="connsiteY9" fmla="*/ 1657509 h 4710855"/>
              <a:gd name="connsiteX10" fmla="*/ 0 w 3631734"/>
              <a:gd name="connsiteY10" fmla="*/ 67248 h 4710855"/>
              <a:gd name="connsiteX0" fmla="*/ 0 w 3631734"/>
              <a:gd name="connsiteY0" fmla="*/ 67248 h 4710855"/>
              <a:gd name="connsiteX1" fmla="*/ 2375451 w 3631734"/>
              <a:gd name="connsiteY1" fmla="*/ 405179 h 4710855"/>
              <a:gd name="connsiteX2" fmla="*/ 2785862 w 3631734"/>
              <a:gd name="connsiteY2" fmla="*/ 92881 h 4710855"/>
              <a:gd name="connsiteX3" fmla="*/ 3216442 w 3631734"/>
              <a:gd name="connsiteY3" fmla="*/ 0 h 4710855"/>
              <a:gd name="connsiteX4" fmla="*/ 3631734 w 3631734"/>
              <a:gd name="connsiteY4" fmla="*/ 4710855 h 4710855"/>
              <a:gd name="connsiteX5" fmla="*/ 1844724 w 3631734"/>
              <a:gd name="connsiteY5" fmla="*/ 4707660 h 4710855"/>
              <a:gd name="connsiteX6" fmla="*/ 1662913 w 3631734"/>
              <a:gd name="connsiteY6" fmla="*/ 4440291 h 4710855"/>
              <a:gd name="connsiteX7" fmla="*/ 1326029 w 3631734"/>
              <a:gd name="connsiteY7" fmla="*/ 4386818 h 4710855"/>
              <a:gd name="connsiteX8" fmla="*/ 737818 w 3631734"/>
              <a:gd name="connsiteY8" fmla="*/ 3370818 h 4710855"/>
              <a:gd name="connsiteX9" fmla="*/ 1958008 w 3631734"/>
              <a:gd name="connsiteY9" fmla="*/ 1657509 h 4710855"/>
              <a:gd name="connsiteX10" fmla="*/ 0 w 3631734"/>
              <a:gd name="connsiteY10" fmla="*/ 67248 h 4710855"/>
              <a:gd name="connsiteX0" fmla="*/ 0 w 3631734"/>
              <a:gd name="connsiteY0" fmla="*/ 67248 h 4710855"/>
              <a:gd name="connsiteX1" fmla="*/ 2375451 w 3631734"/>
              <a:gd name="connsiteY1" fmla="*/ 405179 h 4710855"/>
              <a:gd name="connsiteX2" fmla="*/ 2785862 w 3631734"/>
              <a:gd name="connsiteY2" fmla="*/ 92881 h 4710855"/>
              <a:gd name="connsiteX3" fmla="*/ 3216442 w 3631734"/>
              <a:gd name="connsiteY3" fmla="*/ 0 h 4710855"/>
              <a:gd name="connsiteX4" fmla="*/ 3631734 w 3631734"/>
              <a:gd name="connsiteY4" fmla="*/ 4710855 h 4710855"/>
              <a:gd name="connsiteX5" fmla="*/ 1844724 w 3631734"/>
              <a:gd name="connsiteY5" fmla="*/ 4707660 h 4710855"/>
              <a:gd name="connsiteX6" fmla="*/ 1662913 w 3631734"/>
              <a:gd name="connsiteY6" fmla="*/ 4440291 h 4710855"/>
              <a:gd name="connsiteX7" fmla="*/ 1326029 w 3631734"/>
              <a:gd name="connsiteY7" fmla="*/ 4386818 h 4710855"/>
              <a:gd name="connsiteX8" fmla="*/ 737818 w 3631734"/>
              <a:gd name="connsiteY8" fmla="*/ 3370818 h 4710855"/>
              <a:gd name="connsiteX9" fmla="*/ 727124 w 3631734"/>
              <a:gd name="connsiteY9" fmla="*/ 2857470 h 4710855"/>
              <a:gd name="connsiteX10" fmla="*/ 1958008 w 3631734"/>
              <a:gd name="connsiteY10" fmla="*/ 1657509 h 4710855"/>
              <a:gd name="connsiteX11" fmla="*/ 0 w 3631734"/>
              <a:gd name="connsiteY11" fmla="*/ 67248 h 4710855"/>
              <a:gd name="connsiteX0" fmla="*/ 0 w 3631734"/>
              <a:gd name="connsiteY0" fmla="*/ 67248 h 4710855"/>
              <a:gd name="connsiteX1" fmla="*/ 2375451 w 3631734"/>
              <a:gd name="connsiteY1" fmla="*/ 405179 h 4710855"/>
              <a:gd name="connsiteX2" fmla="*/ 2785862 w 3631734"/>
              <a:gd name="connsiteY2" fmla="*/ 92881 h 4710855"/>
              <a:gd name="connsiteX3" fmla="*/ 3216442 w 3631734"/>
              <a:gd name="connsiteY3" fmla="*/ 0 h 4710855"/>
              <a:gd name="connsiteX4" fmla="*/ 3631734 w 3631734"/>
              <a:gd name="connsiteY4" fmla="*/ 4710855 h 4710855"/>
              <a:gd name="connsiteX5" fmla="*/ 1844724 w 3631734"/>
              <a:gd name="connsiteY5" fmla="*/ 4707660 h 4710855"/>
              <a:gd name="connsiteX6" fmla="*/ 1662913 w 3631734"/>
              <a:gd name="connsiteY6" fmla="*/ 4440291 h 4710855"/>
              <a:gd name="connsiteX7" fmla="*/ 1326029 w 3631734"/>
              <a:gd name="connsiteY7" fmla="*/ 4386818 h 4710855"/>
              <a:gd name="connsiteX8" fmla="*/ 737818 w 3631734"/>
              <a:gd name="connsiteY8" fmla="*/ 3370818 h 4710855"/>
              <a:gd name="connsiteX9" fmla="*/ 727124 w 3631734"/>
              <a:gd name="connsiteY9" fmla="*/ 2857470 h 4710855"/>
              <a:gd name="connsiteX10" fmla="*/ 1958008 w 3631734"/>
              <a:gd name="connsiteY10" fmla="*/ 1657509 h 4710855"/>
              <a:gd name="connsiteX11" fmla="*/ 0 w 3631734"/>
              <a:gd name="connsiteY11" fmla="*/ 67248 h 4710855"/>
              <a:gd name="connsiteX0" fmla="*/ 0 w 3631734"/>
              <a:gd name="connsiteY0" fmla="*/ 67248 h 4710855"/>
              <a:gd name="connsiteX1" fmla="*/ 2375451 w 3631734"/>
              <a:gd name="connsiteY1" fmla="*/ 405179 h 4710855"/>
              <a:gd name="connsiteX2" fmla="*/ 2785862 w 3631734"/>
              <a:gd name="connsiteY2" fmla="*/ 92881 h 4710855"/>
              <a:gd name="connsiteX3" fmla="*/ 3216442 w 3631734"/>
              <a:gd name="connsiteY3" fmla="*/ 0 h 4710855"/>
              <a:gd name="connsiteX4" fmla="*/ 3631734 w 3631734"/>
              <a:gd name="connsiteY4" fmla="*/ 4710855 h 4710855"/>
              <a:gd name="connsiteX5" fmla="*/ 1844724 w 3631734"/>
              <a:gd name="connsiteY5" fmla="*/ 4707660 h 4710855"/>
              <a:gd name="connsiteX6" fmla="*/ 1662913 w 3631734"/>
              <a:gd name="connsiteY6" fmla="*/ 4440291 h 4710855"/>
              <a:gd name="connsiteX7" fmla="*/ 1326029 w 3631734"/>
              <a:gd name="connsiteY7" fmla="*/ 4386818 h 4710855"/>
              <a:gd name="connsiteX8" fmla="*/ 737818 w 3631734"/>
              <a:gd name="connsiteY8" fmla="*/ 3370818 h 4710855"/>
              <a:gd name="connsiteX9" fmla="*/ 727124 w 3631734"/>
              <a:gd name="connsiteY9" fmla="*/ 2857470 h 4710855"/>
              <a:gd name="connsiteX10" fmla="*/ 1958008 w 3631734"/>
              <a:gd name="connsiteY10" fmla="*/ 1657509 h 4710855"/>
              <a:gd name="connsiteX11" fmla="*/ 0 w 3631734"/>
              <a:gd name="connsiteY11" fmla="*/ 67248 h 4710855"/>
              <a:gd name="connsiteX0" fmla="*/ 0 w 3631734"/>
              <a:gd name="connsiteY0" fmla="*/ 67248 h 4710855"/>
              <a:gd name="connsiteX1" fmla="*/ 2375451 w 3631734"/>
              <a:gd name="connsiteY1" fmla="*/ 405179 h 4710855"/>
              <a:gd name="connsiteX2" fmla="*/ 2785862 w 3631734"/>
              <a:gd name="connsiteY2" fmla="*/ 92881 h 4710855"/>
              <a:gd name="connsiteX3" fmla="*/ 3216442 w 3631734"/>
              <a:gd name="connsiteY3" fmla="*/ 0 h 4710855"/>
              <a:gd name="connsiteX4" fmla="*/ 3631734 w 3631734"/>
              <a:gd name="connsiteY4" fmla="*/ 4710855 h 4710855"/>
              <a:gd name="connsiteX5" fmla="*/ 1844724 w 3631734"/>
              <a:gd name="connsiteY5" fmla="*/ 4707660 h 4710855"/>
              <a:gd name="connsiteX6" fmla="*/ 1662913 w 3631734"/>
              <a:gd name="connsiteY6" fmla="*/ 4440291 h 4710855"/>
              <a:gd name="connsiteX7" fmla="*/ 1326029 w 3631734"/>
              <a:gd name="connsiteY7" fmla="*/ 4386818 h 4710855"/>
              <a:gd name="connsiteX8" fmla="*/ 737818 w 3631734"/>
              <a:gd name="connsiteY8" fmla="*/ 3370818 h 4710855"/>
              <a:gd name="connsiteX9" fmla="*/ 727124 w 3631734"/>
              <a:gd name="connsiteY9" fmla="*/ 2857470 h 4710855"/>
              <a:gd name="connsiteX10" fmla="*/ 1958008 w 3631734"/>
              <a:gd name="connsiteY10" fmla="*/ 1657509 h 4710855"/>
              <a:gd name="connsiteX11" fmla="*/ 0 w 3631734"/>
              <a:gd name="connsiteY11" fmla="*/ 67248 h 4710855"/>
              <a:gd name="connsiteX0" fmla="*/ 0 w 3631734"/>
              <a:gd name="connsiteY0" fmla="*/ 67248 h 4710855"/>
              <a:gd name="connsiteX1" fmla="*/ 2375451 w 3631734"/>
              <a:gd name="connsiteY1" fmla="*/ 405179 h 4710855"/>
              <a:gd name="connsiteX2" fmla="*/ 2785862 w 3631734"/>
              <a:gd name="connsiteY2" fmla="*/ 92881 h 4710855"/>
              <a:gd name="connsiteX3" fmla="*/ 3216442 w 3631734"/>
              <a:gd name="connsiteY3" fmla="*/ 0 h 4710855"/>
              <a:gd name="connsiteX4" fmla="*/ 3325945 w 3631734"/>
              <a:gd name="connsiteY4" fmla="*/ 4397512 h 4710855"/>
              <a:gd name="connsiteX5" fmla="*/ 3631734 w 3631734"/>
              <a:gd name="connsiteY5" fmla="*/ 4710855 h 4710855"/>
              <a:gd name="connsiteX6" fmla="*/ 1844724 w 3631734"/>
              <a:gd name="connsiteY6" fmla="*/ 4707660 h 4710855"/>
              <a:gd name="connsiteX7" fmla="*/ 1662913 w 3631734"/>
              <a:gd name="connsiteY7" fmla="*/ 4440291 h 4710855"/>
              <a:gd name="connsiteX8" fmla="*/ 1326029 w 3631734"/>
              <a:gd name="connsiteY8" fmla="*/ 4386818 h 4710855"/>
              <a:gd name="connsiteX9" fmla="*/ 737818 w 3631734"/>
              <a:gd name="connsiteY9" fmla="*/ 3370818 h 4710855"/>
              <a:gd name="connsiteX10" fmla="*/ 727124 w 3631734"/>
              <a:gd name="connsiteY10" fmla="*/ 2857470 h 4710855"/>
              <a:gd name="connsiteX11" fmla="*/ 1958008 w 3631734"/>
              <a:gd name="connsiteY11" fmla="*/ 1657509 h 4710855"/>
              <a:gd name="connsiteX12" fmla="*/ 0 w 3631734"/>
              <a:gd name="connsiteY12" fmla="*/ 67248 h 4710855"/>
              <a:gd name="connsiteX0" fmla="*/ 0 w 3631734"/>
              <a:gd name="connsiteY0" fmla="*/ 67248 h 4710855"/>
              <a:gd name="connsiteX1" fmla="*/ 2375451 w 3631734"/>
              <a:gd name="connsiteY1" fmla="*/ 405179 h 4710855"/>
              <a:gd name="connsiteX2" fmla="*/ 2785862 w 3631734"/>
              <a:gd name="connsiteY2" fmla="*/ 92881 h 4710855"/>
              <a:gd name="connsiteX3" fmla="*/ 3216442 w 3631734"/>
              <a:gd name="connsiteY3" fmla="*/ 0 h 4710855"/>
              <a:gd name="connsiteX4" fmla="*/ 3325945 w 3631734"/>
              <a:gd name="connsiteY4" fmla="*/ 4397512 h 4710855"/>
              <a:gd name="connsiteX5" fmla="*/ 3631734 w 3631734"/>
              <a:gd name="connsiteY5" fmla="*/ 4710855 h 4710855"/>
              <a:gd name="connsiteX6" fmla="*/ 1844724 w 3631734"/>
              <a:gd name="connsiteY6" fmla="*/ 4707660 h 4710855"/>
              <a:gd name="connsiteX7" fmla="*/ 1662913 w 3631734"/>
              <a:gd name="connsiteY7" fmla="*/ 4440291 h 4710855"/>
              <a:gd name="connsiteX8" fmla="*/ 1326029 w 3631734"/>
              <a:gd name="connsiteY8" fmla="*/ 4386818 h 4710855"/>
              <a:gd name="connsiteX9" fmla="*/ 737818 w 3631734"/>
              <a:gd name="connsiteY9" fmla="*/ 3370818 h 4710855"/>
              <a:gd name="connsiteX10" fmla="*/ 727124 w 3631734"/>
              <a:gd name="connsiteY10" fmla="*/ 2857470 h 4710855"/>
              <a:gd name="connsiteX11" fmla="*/ 1958008 w 3631734"/>
              <a:gd name="connsiteY11" fmla="*/ 1657509 h 4710855"/>
              <a:gd name="connsiteX12" fmla="*/ 0 w 3631734"/>
              <a:gd name="connsiteY12" fmla="*/ 67248 h 4710855"/>
              <a:gd name="connsiteX0" fmla="*/ 0 w 3631734"/>
              <a:gd name="connsiteY0" fmla="*/ 67248 h 4710855"/>
              <a:gd name="connsiteX1" fmla="*/ 2375451 w 3631734"/>
              <a:gd name="connsiteY1" fmla="*/ 405179 h 4710855"/>
              <a:gd name="connsiteX2" fmla="*/ 2785862 w 3631734"/>
              <a:gd name="connsiteY2" fmla="*/ 92881 h 4710855"/>
              <a:gd name="connsiteX3" fmla="*/ 3216442 w 3631734"/>
              <a:gd name="connsiteY3" fmla="*/ 0 h 4710855"/>
              <a:gd name="connsiteX4" fmla="*/ 3309903 w 3631734"/>
              <a:gd name="connsiteY4" fmla="*/ 4370776 h 4710855"/>
              <a:gd name="connsiteX5" fmla="*/ 3631734 w 3631734"/>
              <a:gd name="connsiteY5" fmla="*/ 4710855 h 4710855"/>
              <a:gd name="connsiteX6" fmla="*/ 1844724 w 3631734"/>
              <a:gd name="connsiteY6" fmla="*/ 4707660 h 4710855"/>
              <a:gd name="connsiteX7" fmla="*/ 1662913 w 3631734"/>
              <a:gd name="connsiteY7" fmla="*/ 4440291 h 4710855"/>
              <a:gd name="connsiteX8" fmla="*/ 1326029 w 3631734"/>
              <a:gd name="connsiteY8" fmla="*/ 4386818 h 4710855"/>
              <a:gd name="connsiteX9" fmla="*/ 737818 w 3631734"/>
              <a:gd name="connsiteY9" fmla="*/ 3370818 h 4710855"/>
              <a:gd name="connsiteX10" fmla="*/ 727124 w 3631734"/>
              <a:gd name="connsiteY10" fmla="*/ 2857470 h 4710855"/>
              <a:gd name="connsiteX11" fmla="*/ 1958008 w 3631734"/>
              <a:gd name="connsiteY11" fmla="*/ 1657509 h 4710855"/>
              <a:gd name="connsiteX12" fmla="*/ 0 w 3631734"/>
              <a:gd name="connsiteY12" fmla="*/ 67248 h 4710855"/>
              <a:gd name="connsiteX0" fmla="*/ 0 w 3631734"/>
              <a:gd name="connsiteY0" fmla="*/ 67248 h 4710855"/>
              <a:gd name="connsiteX1" fmla="*/ 2375451 w 3631734"/>
              <a:gd name="connsiteY1" fmla="*/ 405179 h 4710855"/>
              <a:gd name="connsiteX2" fmla="*/ 2785862 w 3631734"/>
              <a:gd name="connsiteY2" fmla="*/ 92881 h 4710855"/>
              <a:gd name="connsiteX3" fmla="*/ 3216442 w 3631734"/>
              <a:gd name="connsiteY3" fmla="*/ 0 h 4710855"/>
              <a:gd name="connsiteX4" fmla="*/ 3309903 w 3631734"/>
              <a:gd name="connsiteY4" fmla="*/ 4370776 h 4710855"/>
              <a:gd name="connsiteX5" fmla="*/ 3631734 w 3631734"/>
              <a:gd name="connsiteY5" fmla="*/ 4710855 h 4710855"/>
              <a:gd name="connsiteX6" fmla="*/ 1844724 w 3631734"/>
              <a:gd name="connsiteY6" fmla="*/ 4707660 h 4710855"/>
              <a:gd name="connsiteX7" fmla="*/ 1662913 w 3631734"/>
              <a:gd name="connsiteY7" fmla="*/ 4440291 h 4710855"/>
              <a:gd name="connsiteX8" fmla="*/ 1326029 w 3631734"/>
              <a:gd name="connsiteY8" fmla="*/ 4386818 h 4710855"/>
              <a:gd name="connsiteX9" fmla="*/ 737818 w 3631734"/>
              <a:gd name="connsiteY9" fmla="*/ 3370818 h 4710855"/>
              <a:gd name="connsiteX10" fmla="*/ 727124 w 3631734"/>
              <a:gd name="connsiteY10" fmla="*/ 2857470 h 4710855"/>
              <a:gd name="connsiteX11" fmla="*/ 1958008 w 3631734"/>
              <a:gd name="connsiteY11" fmla="*/ 1657509 h 4710855"/>
              <a:gd name="connsiteX12" fmla="*/ 0 w 3631734"/>
              <a:gd name="connsiteY12" fmla="*/ 67248 h 4710855"/>
              <a:gd name="connsiteX0" fmla="*/ 0 w 3631734"/>
              <a:gd name="connsiteY0" fmla="*/ 67248 h 4710855"/>
              <a:gd name="connsiteX1" fmla="*/ 2375451 w 3631734"/>
              <a:gd name="connsiteY1" fmla="*/ 405179 h 4710855"/>
              <a:gd name="connsiteX2" fmla="*/ 2785862 w 3631734"/>
              <a:gd name="connsiteY2" fmla="*/ 92881 h 4710855"/>
              <a:gd name="connsiteX3" fmla="*/ 3216442 w 3631734"/>
              <a:gd name="connsiteY3" fmla="*/ 0 h 4710855"/>
              <a:gd name="connsiteX4" fmla="*/ 3277818 w 3631734"/>
              <a:gd name="connsiteY4" fmla="*/ 4274523 h 4710855"/>
              <a:gd name="connsiteX5" fmla="*/ 3309903 w 3631734"/>
              <a:gd name="connsiteY5" fmla="*/ 4370776 h 4710855"/>
              <a:gd name="connsiteX6" fmla="*/ 3631734 w 3631734"/>
              <a:gd name="connsiteY6" fmla="*/ 4710855 h 4710855"/>
              <a:gd name="connsiteX7" fmla="*/ 1844724 w 3631734"/>
              <a:gd name="connsiteY7" fmla="*/ 4707660 h 4710855"/>
              <a:gd name="connsiteX8" fmla="*/ 1662913 w 3631734"/>
              <a:gd name="connsiteY8" fmla="*/ 4440291 h 4710855"/>
              <a:gd name="connsiteX9" fmla="*/ 1326029 w 3631734"/>
              <a:gd name="connsiteY9" fmla="*/ 4386818 h 4710855"/>
              <a:gd name="connsiteX10" fmla="*/ 737818 w 3631734"/>
              <a:gd name="connsiteY10" fmla="*/ 3370818 h 4710855"/>
              <a:gd name="connsiteX11" fmla="*/ 727124 w 3631734"/>
              <a:gd name="connsiteY11" fmla="*/ 2857470 h 4710855"/>
              <a:gd name="connsiteX12" fmla="*/ 1958008 w 3631734"/>
              <a:gd name="connsiteY12" fmla="*/ 1657509 h 4710855"/>
              <a:gd name="connsiteX13" fmla="*/ 0 w 3631734"/>
              <a:gd name="connsiteY13" fmla="*/ 67248 h 4710855"/>
              <a:gd name="connsiteX0" fmla="*/ 0 w 3631734"/>
              <a:gd name="connsiteY0" fmla="*/ 67248 h 4710855"/>
              <a:gd name="connsiteX1" fmla="*/ 2375451 w 3631734"/>
              <a:gd name="connsiteY1" fmla="*/ 405179 h 4710855"/>
              <a:gd name="connsiteX2" fmla="*/ 2785862 w 3631734"/>
              <a:gd name="connsiteY2" fmla="*/ 92881 h 4710855"/>
              <a:gd name="connsiteX3" fmla="*/ 3216442 w 3631734"/>
              <a:gd name="connsiteY3" fmla="*/ 0 h 4710855"/>
              <a:gd name="connsiteX4" fmla="*/ 3277818 w 3631734"/>
              <a:gd name="connsiteY4" fmla="*/ 4274523 h 4710855"/>
              <a:gd name="connsiteX5" fmla="*/ 3309903 w 3631734"/>
              <a:gd name="connsiteY5" fmla="*/ 4370776 h 4710855"/>
              <a:gd name="connsiteX6" fmla="*/ 3631734 w 3631734"/>
              <a:gd name="connsiteY6" fmla="*/ 4710855 h 4710855"/>
              <a:gd name="connsiteX7" fmla="*/ 1844724 w 3631734"/>
              <a:gd name="connsiteY7" fmla="*/ 4707660 h 4710855"/>
              <a:gd name="connsiteX8" fmla="*/ 1662913 w 3631734"/>
              <a:gd name="connsiteY8" fmla="*/ 4440291 h 4710855"/>
              <a:gd name="connsiteX9" fmla="*/ 1326029 w 3631734"/>
              <a:gd name="connsiteY9" fmla="*/ 4386818 h 4710855"/>
              <a:gd name="connsiteX10" fmla="*/ 737818 w 3631734"/>
              <a:gd name="connsiteY10" fmla="*/ 3370818 h 4710855"/>
              <a:gd name="connsiteX11" fmla="*/ 727124 w 3631734"/>
              <a:gd name="connsiteY11" fmla="*/ 2857470 h 4710855"/>
              <a:gd name="connsiteX12" fmla="*/ 1958008 w 3631734"/>
              <a:gd name="connsiteY12" fmla="*/ 1657509 h 4710855"/>
              <a:gd name="connsiteX13" fmla="*/ 0 w 3631734"/>
              <a:gd name="connsiteY13" fmla="*/ 67248 h 4710855"/>
              <a:gd name="connsiteX0" fmla="*/ 0 w 3791312"/>
              <a:gd name="connsiteY0" fmla="*/ 67248 h 4710855"/>
              <a:gd name="connsiteX1" fmla="*/ 2375451 w 3791312"/>
              <a:gd name="connsiteY1" fmla="*/ 405179 h 4710855"/>
              <a:gd name="connsiteX2" fmla="*/ 2785862 w 3791312"/>
              <a:gd name="connsiteY2" fmla="*/ 92881 h 4710855"/>
              <a:gd name="connsiteX3" fmla="*/ 3216442 w 3791312"/>
              <a:gd name="connsiteY3" fmla="*/ 0 h 4710855"/>
              <a:gd name="connsiteX4" fmla="*/ 3791166 w 3791312"/>
              <a:gd name="connsiteY4" fmla="*/ 2910944 h 4710855"/>
              <a:gd name="connsiteX5" fmla="*/ 3277818 w 3791312"/>
              <a:gd name="connsiteY5" fmla="*/ 4274523 h 4710855"/>
              <a:gd name="connsiteX6" fmla="*/ 3309903 w 3791312"/>
              <a:gd name="connsiteY6" fmla="*/ 4370776 h 4710855"/>
              <a:gd name="connsiteX7" fmla="*/ 3631734 w 3791312"/>
              <a:gd name="connsiteY7" fmla="*/ 4710855 h 4710855"/>
              <a:gd name="connsiteX8" fmla="*/ 1844724 w 3791312"/>
              <a:gd name="connsiteY8" fmla="*/ 4707660 h 4710855"/>
              <a:gd name="connsiteX9" fmla="*/ 1662913 w 3791312"/>
              <a:gd name="connsiteY9" fmla="*/ 4440291 h 4710855"/>
              <a:gd name="connsiteX10" fmla="*/ 1326029 w 3791312"/>
              <a:gd name="connsiteY10" fmla="*/ 4386818 h 4710855"/>
              <a:gd name="connsiteX11" fmla="*/ 737818 w 3791312"/>
              <a:gd name="connsiteY11" fmla="*/ 3370818 h 4710855"/>
              <a:gd name="connsiteX12" fmla="*/ 727124 w 3791312"/>
              <a:gd name="connsiteY12" fmla="*/ 2857470 h 4710855"/>
              <a:gd name="connsiteX13" fmla="*/ 1958008 w 3791312"/>
              <a:gd name="connsiteY13" fmla="*/ 1657509 h 4710855"/>
              <a:gd name="connsiteX14" fmla="*/ 0 w 3791312"/>
              <a:gd name="connsiteY14" fmla="*/ 67248 h 4710855"/>
              <a:gd name="connsiteX0" fmla="*/ 0 w 3795853"/>
              <a:gd name="connsiteY0" fmla="*/ 67248 h 4710855"/>
              <a:gd name="connsiteX1" fmla="*/ 2375451 w 3795853"/>
              <a:gd name="connsiteY1" fmla="*/ 405179 h 4710855"/>
              <a:gd name="connsiteX2" fmla="*/ 2785862 w 3795853"/>
              <a:gd name="connsiteY2" fmla="*/ 92881 h 4710855"/>
              <a:gd name="connsiteX3" fmla="*/ 3216442 w 3795853"/>
              <a:gd name="connsiteY3" fmla="*/ 0 h 4710855"/>
              <a:gd name="connsiteX4" fmla="*/ 3791166 w 3795853"/>
              <a:gd name="connsiteY4" fmla="*/ 2910944 h 4710855"/>
              <a:gd name="connsiteX5" fmla="*/ 3411503 w 3795853"/>
              <a:gd name="connsiteY5" fmla="*/ 3894860 h 4710855"/>
              <a:gd name="connsiteX6" fmla="*/ 3277818 w 3795853"/>
              <a:gd name="connsiteY6" fmla="*/ 4274523 h 4710855"/>
              <a:gd name="connsiteX7" fmla="*/ 3309903 w 3795853"/>
              <a:gd name="connsiteY7" fmla="*/ 4370776 h 4710855"/>
              <a:gd name="connsiteX8" fmla="*/ 3631734 w 3795853"/>
              <a:gd name="connsiteY8" fmla="*/ 4710855 h 4710855"/>
              <a:gd name="connsiteX9" fmla="*/ 1844724 w 3795853"/>
              <a:gd name="connsiteY9" fmla="*/ 4707660 h 4710855"/>
              <a:gd name="connsiteX10" fmla="*/ 1662913 w 3795853"/>
              <a:gd name="connsiteY10" fmla="*/ 4440291 h 4710855"/>
              <a:gd name="connsiteX11" fmla="*/ 1326029 w 3795853"/>
              <a:gd name="connsiteY11" fmla="*/ 4386818 h 4710855"/>
              <a:gd name="connsiteX12" fmla="*/ 737818 w 3795853"/>
              <a:gd name="connsiteY12" fmla="*/ 3370818 h 4710855"/>
              <a:gd name="connsiteX13" fmla="*/ 727124 w 3795853"/>
              <a:gd name="connsiteY13" fmla="*/ 2857470 h 4710855"/>
              <a:gd name="connsiteX14" fmla="*/ 1958008 w 3795853"/>
              <a:gd name="connsiteY14" fmla="*/ 1657509 h 4710855"/>
              <a:gd name="connsiteX15" fmla="*/ 0 w 3795853"/>
              <a:gd name="connsiteY15" fmla="*/ 67248 h 4710855"/>
              <a:gd name="connsiteX0" fmla="*/ 0 w 3795853"/>
              <a:gd name="connsiteY0" fmla="*/ 67248 h 4710855"/>
              <a:gd name="connsiteX1" fmla="*/ 2375451 w 3795853"/>
              <a:gd name="connsiteY1" fmla="*/ 405179 h 4710855"/>
              <a:gd name="connsiteX2" fmla="*/ 2785862 w 3795853"/>
              <a:gd name="connsiteY2" fmla="*/ 92881 h 4710855"/>
              <a:gd name="connsiteX3" fmla="*/ 3216442 w 3795853"/>
              <a:gd name="connsiteY3" fmla="*/ 0 h 4710855"/>
              <a:gd name="connsiteX4" fmla="*/ 3791166 w 3795853"/>
              <a:gd name="connsiteY4" fmla="*/ 2910944 h 4710855"/>
              <a:gd name="connsiteX5" fmla="*/ 3411503 w 3795853"/>
              <a:gd name="connsiteY5" fmla="*/ 3894860 h 4710855"/>
              <a:gd name="connsiteX6" fmla="*/ 3283166 w 3795853"/>
              <a:gd name="connsiteY6" fmla="*/ 4146186 h 4710855"/>
              <a:gd name="connsiteX7" fmla="*/ 3309903 w 3795853"/>
              <a:gd name="connsiteY7" fmla="*/ 4370776 h 4710855"/>
              <a:gd name="connsiteX8" fmla="*/ 3631734 w 3795853"/>
              <a:gd name="connsiteY8" fmla="*/ 4710855 h 4710855"/>
              <a:gd name="connsiteX9" fmla="*/ 1844724 w 3795853"/>
              <a:gd name="connsiteY9" fmla="*/ 4707660 h 4710855"/>
              <a:gd name="connsiteX10" fmla="*/ 1662913 w 3795853"/>
              <a:gd name="connsiteY10" fmla="*/ 4440291 h 4710855"/>
              <a:gd name="connsiteX11" fmla="*/ 1326029 w 3795853"/>
              <a:gd name="connsiteY11" fmla="*/ 4386818 h 4710855"/>
              <a:gd name="connsiteX12" fmla="*/ 737818 w 3795853"/>
              <a:gd name="connsiteY12" fmla="*/ 3370818 h 4710855"/>
              <a:gd name="connsiteX13" fmla="*/ 727124 w 3795853"/>
              <a:gd name="connsiteY13" fmla="*/ 2857470 h 4710855"/>
              <a:gd name="connsiteX14" fmla="*/ 1958008 w 3795853"/>
              <a:gd name="connsiteY14" fmla="*/ 1657509 h 4710855"/>
              <a:gd name="connsiteX15" fmla="*/ 0 w 3795853"/>
              <a:gd name="connsiteY15" fmla="*/ 67248 h 4710855"/>
              <a:gd name="connsiteX0" fmla="*/ 0 w 3795853"/>
              <a:gd name="connsiteY0" fmla="*/ 67248 h 4710855"/>
              <a:gd name="connsiteX1" fmla="*/ 2375451 w 3795853"/>
              <a:gd name="connsiteY1" fmla="*/ 405179 h 4710855"/>
              <a:gd name="connsiteX2" fmla="*/ 2785862 w 3795853"/>
              <a:gd name="connsiteY2" fmla="*/ 92881 h 4710855"/>
              <a:gd name="connsiteX3" fmla="*/ 3216442 w 3795853"/>
              <a:gd name="connsiteY3" fmla="*/ 0 h 4710855"/>
              <a:gd name="connsiteX4" fmla="*/ 3791166 w 3795853"/>
              <a:gd name="connsiteY4" fmla="*/ 2910944 h 4710855"/>
              <a:gd name="connsiteX5" fmla="*/ 3411503 w 3795853"/>
              <a:gd name="connsiteY5" fmla="*/ 3894860 h 4710855"/>
              <a:gd name="connsiteX6" fmla="*/ 3283166 w 3795853"/>
              <a:gd name="connsiteY6" fmla="*/ 4146186 h 4710855"/>
              <a:gd name="connsiteX7" fmla="*/ 3309903 w 3795853"/>
              <a:gd name="connsiteY7" fmla="*/ 4370776 h 4710855"/>
              <a:gd name="connsiteX8" fmla="*/ 3631734 w 3795853"/>
              <a:gd name="connsiteY8" fmla="*/ 4710855 h 4710855"/>
              <a:gd name="connsiteX9" fmla="*/ 1844724 w 3795853"/>
              <a:gd name="connsiteY9" fmla="*/ 4707660 h 4710855"/>
              <a:gd name="connsiteX10" fmla="*/ 1662913 w 3795853"/>
              <a:gd name="connsiteY10" fmla="*/ 4440291 h 4710855"/>
              <a:gd name="connsiteX11" fmla="*/ 1326029 w 3795853"/>
              <a:gd name="connsiteY11" fmla="*/ 4386818 h 4710855"/>
              <a:gd name="connsiteX12" fmla="*/ 737818 w 3795853"/>
              <a:gd name="connsiteY12" fmla="*/ 3370818 h 4710855"/>
              <a:gd name="connsiteX13" fmla="*/ 727124 w 3795853"/>
              <a:gd name="connsiteY13" fmla="*/ 2857470 h 4710855"/>
              <a:gd name="connsiteX14" fmla="*/ 1958008 w 3795853"/>
              <a:gd name="connsiteY14" fmla="*/ 1657509 h 4710855"/>
              <a:gd name="connsiteX15" fmla="*/ 0 w 3795853"/>
              <a:gd name="connsiteY15" fmla="*/ 67248 h 4710855"/>
              <a:gd name="connsiteX0" fmla="*/ 0 w 3795853"/>
              <a:gd name="connsiteY0" fmla="*/ 67248 h 4710855"/>
              <a:gd name="connsiteX1" fmla="*/ 2375451 w 3795853"/>
              <a:gd name="connsiteY1" fmla="*/ 405179 h 4710855"/>
              <a:gd name="connsiteX2" fmla="*/ 2785862 w 3795853"/>
              <a:gd name="connsiteY2" fmla="*/ 92881 h 4710855"/>
              <a:gd name="connsiteX3" fmla="*/ 3216442 w 3795853"/>
              <a:gd name="connsiteY3" fmla="*/ 0 h 4710855"/>
              <a:gd name="connsiteX4" fmla="*/ 3791166 w 3795853"/>
              <a:gd name="connsiteY4" fmla="*/ 2910944 h 4710855"/>
              <a:gd name="connsiteX5" fmla="*/ 3411503 w 3795853"/>
              <a:gd name="connsiteY5" fmla="*/ 3894860 h 4710855"/>
              <a:gd name="connsiteX6" fmla="*/ 3283166 w 3795853"/>
              <a:gd name="connsiteY6" fmla="*/ 4146186 h 4710855"/>
              <a:gd name="connsiteX7" fmla="*/ 3336639 w 3795853"/>
              <a:gd name="connsiteY7" fmla="*/ 4381471 h 4710855"/>
              <a:gd name="connsiteX8" fmla="*/ 3631734 w 3795853"/>
              <a:gd name="connsiteY8" fmla="*/ 4710855 h 4710855"/>
              <a:gd name="connsiteX9" fmla="*/ 1844724 w 3795853"/>
              <a:gd name="connsiteY9" fmla="*/ 4707660 h 4710855"/>
              <a:gd name="connsiteX10" fmla="*/ 1662913 w 3795853"/>
              <a:gd name="connsiteY10" fmla="*/ 4440291 h 4710855"/>
              <a:gd name="connsiteX11" fmla="*/ 1326029 w 3795853"/>
              <a:gd name="connsiteY11" fmla="*/ 4386818 h 4710855"/>
              <a:gd name="connsiteX12" fmla="*/ 737818 w 3795853"/>
              <a:gd name="connsiteY12" fmla="*/ 3370818 h 4710855"/>
              <a:gd name="connsiteX13" fmla="*/ 727124 w 3795853"/>
              <a:gd name="connsiteY13" fmla="*/ 2857470 h 4710855"/>
              <a:gd name="connsiteX14" fmla="*/ 1958008 w 3795853"/>
              <a:gd name="connsiteY14" fmla="*/ 1657509 h 4710855"/>
              <a:gd name="connsiteX15" fmla="*/ 0 w 3795853"/>
              <a:gd name="connsiteY15" fmla="*/ 67248 h 4710855"/>
              <a:gd name="connsiteX0" fmla="*/ 0 w 3795853"/>
              <a:gd name="connsiteY0" fmla="*/ 67248 h 4710855"/>
              <a:gd name="connsiteX1" fmla="*/ 2375451 w 3795853"/>
              <a:gd name="connsiteY1" fmla="*/ 405179 h 4710855"/>
              <a:gd name="connsiteX2" fmla="*/ 2785862 w 3795853"/>
              <a:gd name="connsiteY2" fmla="*/ 92881 h 4710855"/>
              <a:gd name="connsiteX3" fmla="*/ 3216442 w 3795853"/>
              <a:gd name="connsiteY3" fmla="*/ 0 h 4710855"/>
              <a:gd name="connsiteX4" fmla="*/ 3791166 w 3795853"/>
              <a:gd name="connsiteY4" fmla="*/ 2910944 h 4710855"/>
              <a:gd name="connsiteX5" fmla="*/ 3411503 w 3795853"/>
              <a:gd name="connsiteY5" fmla="*/ 3894860 h 4710855"/>
              <a:gd name="connsiteX6" fmla="*/ 3283166 w 3795853"/>
              <a:gd name="connsiteY6" fmla="*/ 4146186 h 4710855"/>
              <a:gd name="connsiteX7" fmla="*/ 3336639 w 3795853"/>
              <a:gd name="connsiteY7" fmla="*/ 4381471 h 4710855"/>
              <a:gd name="connsiteX8" fmla="*/ 3631734 w 3795853"/>
              <a:gd name="connsiteY8" fmla="*/ 4710855 h 4710855"/>
              <a:gd name="connsiteX9" fmla="*/ 1844724 w 3795853"/>
              <a:gd name="connsiteY9" fmla="*/ 4707660 h 4710855"/>
              <a:gd name="connsiteX10" fmla="*/ 1662913 w 3795853"/>
              <a:gd name="connsiteY10" fmla="*/ 4440291 h 4710855"/>
              <a:gd name="connsiteX11" fmla="*/ 1326029 w 3795853"/>
              <a:gd name="connsiteY11" fmla="*/ 4386818 h 4710855"/>
              <a:gd name="connsiteX12" fmla="*/ 737818 w 3795853"/>
              <a:gd name="connsiteY12" fmla="*/ 3370818 h 4710855"/>
              <a:gd name="connsiteX13" fmla="*/ 727124 w 3795853"/>
              <a:gd name="connsiteY13" fmla="*/ 2857470 h 4710855"/>
              <a:gd name="connsiteX14" fmla="*/ 1958008 w 3795853"/>
              <a:gd name="connsiteY14" fmla="*/ 1657509 h 4710855"/>
              <a:gd name="connsiteX15" fmla="*/ 0 w 3795853"/>
              <a:gd name="connsiteY15" fmla="*/ 67248 h 4710855"/>
              <a:gd name="connsiteX0" fmla="*/ 0 w 3809230"/>
              <a:gd name="connsiteY0" fmla="*/ 67248 h 4710855"/>
              <a:gd name="connsiteX1" fmla="*/ 2375451 w 3809230"/>
              <a:gd name="connsiteY1" fmla="*/ 405179 h 4710855"/>
              <a:gd name="connsiteX2" fmla="*/ 2785862 w 3809230"/>
              <a:gd name="connsiteY2" fmla="*/ 92881 h 4710855"/>
              <a:gd name="connsiteX3" fmla="*/ 3216442 w 3809230"/>
              <a:gd name="connsiteY3" fmla="*/ 0 h 4710855"/>
              <a:gd name="connsiteX4" fmla="*/ 3791166 w 3809230"/>
              <a:gd name="connsiteY4" fmla="*/ 2910944 h 4710855"/>
              <a:gd name="connsiteX5" fmla="*/ 3657482 w 3809230"/>
              <a:gd name="connsiteY5" fmla="*/ 3718397 h 4710855"/>
              <a:gd name="connsiteX6" fmla="*/ 3411503 w 3809230"/>
              <a:gd name="connsiteY6" fmla="*/ 3894860 h 4710855"/>
              <a:gd name="connsiteX7" fmla="*/ 3283166 w 3809230"/>
              <a:gd name="connsiteY7" fmla="*/ 4146186 h 4710855"/>
              <a:gd name="connsiteX8" fmla="*/ 3336639 w 3809230"/>
              <a:gd name="connsiteY8" fmla="*/ 4381471 h 4710855"/>
              <a:gd name="connsiteX9" fmla="*/ 3631734 w 3809230"/>
              <a:gd name="connsiteY9" fmla="*/ 4710855 h 4710855"/>
              <a:gd name="connsiteX10" fmla="*/ 1844724 w 3809230"/>
              <a:gd name="connsiteY10" fmla="*/ 4707660 h 4710855"/>
              <a:gd name="connsiteX11" fmla="*/ 1662913 w 3809230"/>
              <a:gd name="connsiteY11" fmla="*/ 4440291 h 4710855"/>
              <a:gd name="connsiteX12" fmla="*/ 1326029 w 3809230"/>
              <a:gd name="connsiteY12" fmla="*/ 4386818 h 4710855"/>
              <a:gd name="connsiteX13" fmla="*/ 737818 w 3809230"/>
              <a:gd name="connsiteY13" fmla="*/ 3370818 h 4710855"/>
              <a:gd name="connsiteX14" fmla="*/ 727124 w 3809230"/>
              <a:gd name="connsiteY14" fmla="*/ 2857470 h 4710855"/>
              <a:gd name="connsiteX15" fmla="*/ 1958008 w 3809230"/>
              <a:gd name="connsiteY15" fmla="*/ 1657509 h 4710855"/>
              <a:gd name="connsiteX16" fmla="*/ 0 w 3809230"/>
              <a:gd name="connsiteY16" fmla="*/ 67248 h 4710855"/>
              <a:gd name="connsiteX0" fmla="*/ 0 w 3809230"/>
              <a:gd name="connsiteY0" fmla="*/ 67248 h 4710855"/>
              <a:gd name="connsiteX1" fmla="*/ 2375451 w 3809230"/>
              <a:gd name="connsiteY1" fmla="*/ 405179 h 4710855"/>
              <a:gd name="connsiteX2" fmla="*/ 2785862 w 3809230"/>
              <a:gd name="connsiteY2" fmla="*/ 92881 h 4710855"/>
              <a:gd name="connsiteX3" fmla="*/ 3216442 w 3809230"/>
              <a:gd name="connsiteY3" fmla="*/ 0 h 4710855"/>
              <a:gd name="connsiteX4" fmla="*/ 3791166 w 3809230"/>
              <a:gd name="connsiteY4" fmla="*/ 2910944 h 4710855"/>
              <a:gd name="connsiteX5" fmla="*/ 3657482 w 3809230"/>
              <a:gd name="connsiteY5" fmla="*/ 3718397 h 4710855"/>
              <a:gd name="connsiteX6" fmla="*/ 3411503 w 3809230"/>
              <a:gd name="connsiteY6" fmla="*/ 3894860 h 4710855"/>
              <a:gd name="connsiteX7" fmla="*/ 3283166 w 3809230"/>
              <a:gd name="connsiteY7" fmla="*/ 4146186 h 4710855"/>
              <a:gd name="connsiteX8" fmla="*/ 3336639 w 3809230"/>
              <a:gd name="connsiteY8" fmla="*/ 4381471 h 4710855"/>
              <a:gd name="connsiteX9" fmla="*/ 3631734 w 3809230"/>
              <a:gd name="connsiteY9" fmla="*/ 4710855 h 4710855"/>
              <a:gd name="connsiteX10" fmla="*/ 1844724 w 3809230"/>
              <a:gd name="connsiteY10" fmla="*/ 4707660 h 4710855"/>
              <a:gd name="connsiteX11" fmla="*/ 1662913 w 3809230"/>
              <a:gd name="connsiteY11" fmla="*/ 4440291 h 4710855"/>
              <a:gd name="connsiteX12" fmla="*/ 1326029 w 3809230"/>
              <a:gd name="connsiteY12" fmla="*/ 4386818 h 4710855"/>
              <a:gd name="connsiteX13" fmla="*/ 737818 w 3809230"/>
              <a:gd name="connsiteY13" fmla="*/ 3370818 h 4710855"/>
              <a:gd name="connsiteX14" fmla="*/ 727124 w 3809230"/>
              <a:gd name="connsiteY14" fmla="*/ 2857470 h 4710855"/>
              <a:gd name="connsiteX15" fmla="*/ 1958008 w 3809230"/>
              <a:gd name="connsiteY15" fmla="*/ 1657509 h 4710855"/>
              <a:gd name="connsiteX16" fmla="*/ 0 w 3809230"/>
              <a:gd name="connsiteY16" fmla="*/ 67248 h 4710855"/>
              <a:gd name="connsiteX0" fmla="*/ 0 w 3809230"/>
              <a:gd name="connsiteY0" fmla="*/ 67248 h 4710855"/>
              <a:gd name="connsiteX1" fmla="*/ 2375451 w 3809230"/>
              <a:gd name="connsiteY1" fmla="*/ 405179 h 4710855"/>
              <a:gd name="connsiteX2" fmla="*/ 2785862 w 3809230"/>
              <a:gd name="connsiteY2" fmla="*/ 92881 h 4710855"/>
              <a:gd name="connsiteX3" fmla="*/ 3216442 w 3809230"/>
              <a:gd name="connsiteY3" fmla="*/ 0 h 4710855"/>
              <a:gd name="connsiteX4" fmla="*/ 3791166 w 3809230"/>
              <a:gd name="connsiteY4" fmla="*/ 2910944 h 4710855"/>
              <a:gd name="connsiteX5" fmla="*/ 3657482 w 3809230"/>
              <a:gd name="connsiteY5" fmla="*/ 3718397 h 4710855"/>
              <a:gd name="connsiteX6" fmla="*/ 3411503 w 3809230"/>
              <a:gd name="connsiteY6" fmla="*/ 3894860 h 4710855"/>
              <a:gd name="connsiteX7" fmla="*/ 3283166 w 3809230"/>
              <a:gd name="connsiteY7" fmla="*/ 4146186 h 4710855"/>
              <a:gd name="connsiteX8" fmla="*/ 3336639 w 3809230"/>
              <a:gd name="connsiteY8" fmla="*/ 4381471 h 4710855"/>
              <a:gd name="connsiteX9" fmla="*/ 3631734 w 3809230"/>
              <a:gd name="connsiteY9" fmla="*/ 4710855 h 4710855"/>
              <a:gd name="connsiteX10" fmla="*/ 1844724 w 3809230"/>
              <a:gd name="connsiteY10" fmla="*/ 4707660 h 4710855"/>
              <a:gd name="connsiteX11" fmla="*/ 1662913 w 3809230"/>
              <a:gd name="connsiteY11" fmla="*/ 4440291 h 4710855"/>
              <a:gd name="connsiteX12" fmla="*/ 1326029 w 3809230"/>
              <a:gd name="connsiteY12" fmla="*/ 4386818 h 4710855"/>
              <a:gd name="connsiteX13" fmla="*/ 737818 w 3809230"/>
              <a:gd name="connsiteY13" fmla="*/ 3370818 h 4710855"/>
              <a:gd name="connsiteX14" fmla="*/ 727124 w 3809230"/>
              <a:gd name="connsiteY14" fmla="*/ 2857470 h 4710855"/>
              <a:gd name="connsiteX15" fmla="*/ 1958008 w 3809230"/>
              <a:gd name="connsiteY15" fmla="*/ 1657509 h 4710855"/>
              <a:gd name="connsiteX16" fmla="*/ 0 w 3809230"/>
              <a:gd name="connsiteY16" fmla="*/ 67248 h 4710855"/>
              <a:gd name="connsiteX0" fmla="*/ 0 w 3807848"/>
              <a:gd name="connsiteY0" fmla="*/ 67248 h 4710855"/>
              <a:gd name="connsiteX1" fmla="*/ 2375451 w 3807848"/>
              <a:gd name="connsiteY1" fmla="*/ 405179 h 4710855"/>
              <a:gd name="connsiteX2" fmla="*/ 2785862 w 3807848"/>
              <a:gd name="connsiteY2" fmla="*/ 92881 h 4710855"/>
              <a:gd name="connsiteX3" fmla="*/ 3216442 w 3807848"/>
              <a:gd name="connsiteY3" fmla="*/ 0 h 4710855"/>
              <a:gd name="connsiteX4" fmla="*/ 3791166 w 3807848"/>
              <a:gd name="connsiteY4" fmla="*/ 2910944 h 4710855"/>
              <a:gd name="connsiteX5" fmla="*/ 3641439 w 3807848"/>
              <a:gd name="connsiteY5" fmla="*/ 3755828 h 4710855"/>
              <a:gd name="connsiteX6" fmla="*/ 3411503 w 3807848"/>
              <a:gd name="connsiteY6" fmla="*/ 3894860 h 4710855"/>
              <a:gd name="connsiteX7" fmla="*/ 3283166 w 3807848"/>
              <a:gd name="connsiteY7" fmla="*/ 4146186 h 4710855"/>
              <a:gd name="connsiteX8" fmla="*/ 3336639 w 3807848"/>
              <a:gd name="connsiteY8" fmla="*/ 4381471 h 4710855"/>
              <a:gd name="connsiteX9" fmla="*/ 3631734 w 3807848"/>
              <a:gd name="connsiteY9" fmla="*/ 4710855 h 4710855"/>
              <a:gd name="connsiteX10" fmla="*/ 1844724 w 3807848"/>
              <a:gd name="connsiteY10" fmla="*/ 4707660 h 4710855"/>
              <a:gd name="connsiteX11" fmla="*/ 1662913 w 3807848"/>
              <a:gd name="connsiteY11" fmla="*/ 4440291 h 4710855"/>
              <a:gd name="connsiteX12" fmla="*/ 1326029 w 3807848"/>
              <a:gd name="connsiteY12" fmla="*/ 4386818 h 4710855"/>
              <a:gd name="connsiteX13" fmla="*/ 737818 w 3807848"/>
              <a:gd name="connsiteY13" fmla="*/ 3370818 h 4710855"/>
              <a:gd name="connsiteX14" fmla="*/ 727124 w 3807848"/>
              <a:gd name="connsiteY14" fmla="*/ 2857470 h 4710855"/>
              <a:gd name="connsiteX15" fmla="*/ 1958008 w 3807848"/>
              <a:gd name="connsiteY15" fmla="*/ 1657509 h 4710855"/>
              <a:gd name="connsiteX16" fmla="*/ 0 w 3807848"/>
              <a:gd name="connsiteY16" fmla="*/ 67248 h 4710855"/>
              <a:gd name="connsiteX0" fmla="*/ 0 w 3807848"/>
              <a:gd name="connsiteY0" fmla="*/ 67248 h 4710855"/>
              <a:gd name="connsiteX1" fmla="*/ 2375451 w 3807848"/>
              <a:gd name="connsiteY1" fmla="*/ 405179 h 4710855"/>
              <a:gd name="connsiteX2" fmla="*/ 2785862 w 3807848"/>
              <a:gd name="connsiteY2" fmla="*/ 92881 h 4710855"/>
              <a:gd name="connsiteX3" fmla="*/ 3216442 w 3807848"/>
              <a:gd name="connsiteY3" fmla="*/ 0 h 4710855"/>
              <a:gd name="connsiteX4" fmla="*/ 2946281 w 3807848"/>
              <a:gd name="connsiteY4" fmla="*/ 2114186 h 4710855"/>
              <a:gd name="connsiteX5" fmla="*/ 3791166 w 3807848"/>
              <a:gd name="connsiteY5" fmla="*/ 2910944 h 4710855"/>
              <a:gd name="connsiteX6" fmla="*/ 3641439 w 3807848"/>
              <a:gd name="connsiteY6" fmla="*/ 3755828 h 4710855"/>
              <a:gd name="connsiteX7" fmla="*/ 3411503 w 3807848"/>
              <a:gd name="connsiteY7" fmla="*/ 3894860 h 4710855"/>
              <a:gd name="connsiteX8" fmla="*/ 3283166 w 3807848"/>
              <a:gd name="connsiteY8" fmla="*/ 4146186 h 4710855"/>
              <a:gd name="connsiteX9" fmla="*/ 3336639 w 3807848"/>
              <a:gd name="connsiteY9" fmla="*/ 4381471 h 4710855"/>
              <a:gd name="connsiteX10" fmla="*/ 3631734 w 3807848"/>
              <a:gd name="connsiteY10" fmla="*/ 4710855 h 4710855"/>
              <a:gd name="connsiteX11" fmla="*/ 1844724 w 3807848"/>
              <a:gd name="connsiteY11" fmla="*/ 4707660 h 4710855"/>
              <a:gd name="connsiteX12" fmla="*/ 1662913 w 3807848"/>
              <a:gd name="connsiteY12" fmla="*/ 4440291 h 4710855"/>
              <a:gd name="connsiteX13" fmla="*/ 1326029 w 3807848"/>
              <a:gd name="connsiteY13" fmla="*/ 4386818 h 4710855"/>
              <a:gd name="connsiteX14" fmla="*/ 737818 w 3807848"/>
              <a:gd name="connsiteY14" fmla="*/ 3370818 h 4710855"/>
              <a:gd name="connsiteX15" fmla="*/ 727124 w 3807848"/>
              <a:gd name="connsiteY15" fmla="*/ 2857470 h 4710855"/>
              <a:gd name="connsiteX16" fmla="*/ 1958008 w 3807848"/>
              <a:gd name="connsiteY16" fmla="*/ 1657509 h 4710855"/>
              <a:gd name="connsiteX17" fmla="*/ 0 w 3807848"/>
              <a:gd name="connsiteY17" fmla="*/ 67248 h 4710855"/>
              <a:gd name="connsiteX0" fmla="*/ 0 w 3807848"/>
              <a:gd name="connsiteY0" fmla="*/ 67248 h 4710855"/>
              <a:gd name="connsiteX1" fmla="*/ 2375451 w 3807848"/>
              <a:gd name="connsiteY1" fmla="*/ 405179 h 4710855"/>
              <a:gd name="connsiteX2" fmla="*/ 2785862 w 3807848"/>
              <a:gd name="connsiteY2" fmla="*/ 92881 h 4710855"/>
              <a:gd name="connsiteX3" fmla="*/ 3216442 w 3807848"/>
              <a:gd name="connsiteY3" fmla="*/ 0 h 4710855"/>
              <a:gd name="connsiteX4" fmla="*/ 2946281 w 3807848"/>
              <a:gd name="connsiteY4" fmla="*/ 2114186 h 4710855"/>
              <a:gd name="connsiteX5" fmla="*/ 3791166 w 3807848"/>
              <a:gd name="connsiteY5" fmla="*/ 2910944 h 4710855"/>
              <a:gd name="connsiteX6" fmla="*/ 3641439 w 3807848"/>
              <a:gd name="connsiteY6" fmla="*/ 3755828 h 4710855"/>
              <a:gd name="connsiteX7" fmla="*/ 3411503 w 3807848"/>
              <a:gd name="connsiteY7" fmla="*/ 3894860 h 4710855"/>
              <a:gd name="connsiteX8" fmla="*/ 3283166 w 3807848"/>
              <a:gd name="connsiteY8" fmla="*/ 4146186 h 4710855"/>
              <a:gd name="connsiteX9" fmla="*/ 3336639 w 3807848"/>
              <a:gd name="connsiteY9" fmla="*/ 4381471 h 4710855"/>
              <a:gd name="connsiteX10" fmla="*/ 3631734 w 3807848"/>
              <a:gd name="connsiteY10" fmla="*/ 4710855 h 4710855"/>
              <a:gd name="connsiteX11" fmla="*/ 1844724 w 3807848"/>
              <a:gd name="connsiteY11" fmla="*/ 4707660 h 4710855"/>
              <a:gd name="connsiteX12" fmla="*/ 1662913 w 3807848"/>
              <a:gd name="connsiteY12" fmla="*/ 4440291 h 4710855"/>
              <a:gd name="connsiteX13" fmla="*/ 1326029 w 3807848"/>
              <a:gd name="connsiteY13" fmla="*/ 4386818 h 4710855"/>
              <a:gd name="connsiteX14" fmla="*/ 737818 w 3807848"/>
              <a:gd name="connsiteY14" fmla="*/ 3370818 h 4710855"/>
              <a:gd name="connsiteX15" fmla="*/ 727124 w 3807848"/>
              <a:gd name="connsiteY15" fmla="*/ 2857470 h 4710855"/>
              <a:gd name="connsiteX16" fmla="*/ 1958008 w 3807848"/>
              <a:gd name="connsiteY16" fmla="*/ 1657509 h 4710855"/>
              <a:gd name="connsiteX17" fmla="*/ 0 w 3807848"/>
              <a:gd name="connsiteY17" fmla="*/ 67248 h 4710855"/>
              <a:gd name="connsiteX0" fmla="*/ 0 w 3807848"/>
              <a:gd name="connsiteY0" fmla="*/ 67248 h 4710855"/>
              <a:gd name="connsiteX1" fmla="*/ 2375451 w 3807848"/>
              <a:gd name="connsiteY1" fmla="*/ 405179 h 4710855"/>
              <a:gd name="connsiteX2" fmla="*/ 2785862 w 3807848"/>
              <a:gd name="connsiteY2" fmla="*/ 92881 h 4710855"/>
              <a:gd name="connsiteX3" fmla="*/ 3216442 w 3807848"/>
              <a:gd name="connsiteY3" fmla="*/ 0 h 4710855"/>
              <a:gd name="connsiteX4" fmla="*/ 2946281 w 3807848"/>
              <a:gd name="connsiteY4" fmla="*/ 2114186 h 4710855"/>
              <a:gd name="connsiteX5" fmla="*/ 3197607 w 3807848"/>
              <a:gd name="connsiteY5" fmla="*/ 2440376 h 4710855"/>
              <a:gd name="connsiteX6" fmla="*/ 3791166 w 3807848"/>
              <a:gd name="connsiteY6" fmla="*/ 2910944 h 4710855"/>
              <a:gd name="connsiteX7" fmla="*/ 3641439 w 3807848"/>
              <a:gd name="connsiteY7" fmla="*/ 3755828 h 4710855"/>
              <a:gd name="connsiteX8" fmla="*/ 3411503 w 3807848"/>
              <a:gd name="connsiteY8" fmla="*/ 3894860 h 4710855"/>
              <a:gd name="connsiteX9" fmla="*/ 3283166 w 3807848"/>
              <a:gd name="connsiteY9" fmla="*/ 4146186 h 4710855"/>
              <a:gd name="connsiteX10" fmla="*/ 3336639 w 3807848"/>
              <a:gd name="connsiteY10" fmla="*/ 4381471 h 4710855"/>
              <a:gd name="connsiteX11" fmla="*/ 3631734 w 3807848"/>
              <a:gd name="connsiteY11" fmla="*/ 4710855 h 4710855"/>
              <a:gd name="connsiteX12" fmla="*/ 1844724 w 3807848"/>
              <a:gd name="connsiteY12" fmla="*/ 4707660 h 4710855"/>
              <a:gd name="connsiteX13" fmla="*/ 1662913 w 3807848"/>
              <a:gd name="connsiteY13" fmla="*/ 4440291 h 4710855"/>
              <a:gd name="connsiteX14" fmla="*/ 1326029 w 3807848"/>
              <a:gd name="connsiteY14" fmla="*/ 4386818 h 4710855"/>
              <a:gd name="connsiteX15" fmla="*/ 737818 w 3807848"/>
              <a:gd name="connsiteY15" fmla="*/ 3370818 h 4710855"/>
              <a:gd name="connsiteX16" fmla="*/ 727124 w 3807848"/>
              <a:gd name="connsiteY16" fmla="*/ 2857470 h 4710855"/>
              <a:gd name="connsiteX17" fmla="*/ 1958008 w 3807848"/>
              <a:gd name="connsiteY17" fmla="*/ 1657509 h 4710855"/>
              <a:gd name="connsiteX18" fmla="*/ 0 w 3807848"/>
              <a:gd name="connsiteY18" fmla="*/ 67248 h 4710855"/>
              <a:gd name="connsiteX0" fmla="*/ 0 w 3807848"/>
              <a:gd name="connsiteY0" fmla="*/ 67248 h 4710855"/>
              <a:gd name="connsiteX1" fmla="*/ 2375451 w 3807848"/>
              <a:gd name="connsiteY1" fmla="*/ 405179 h 4710855"/>
              <a:gd name="connsiteX2" fmla="*/ 2785862 w 3807848"/>
              <a:gd name="connsiteY2" fmla="*/ 92881 h 4710855"/>
              <a:gd name="connsiteX3" fmla="*/ 3216442 w 3807848"/>
              <a:gd name="connsiteY3" fmla="*/ 0 h 4710855"/>
              <a:gd name="connsiteX4" fmla="*/ 2946281 w 3807848"/>
              <a:gd name="connsiteY4" fmla="*/ 2114186 h 4710855"/>
              <a:gd name="connsiteX5" fmla="*/ 3197607 w 3807848"/>
              <a:gd name="connsiteY5" fmla="*/ 2440376 h 4710855"/>
              <a:gd name="connsiteX6" fmla="*/ 3791166 w 3807848"/>
              <a:gd name="connsiteY6" fmla="*/ 2910944 h 4710855"/>
              <a:gd name="connsiteX7" fmla="*/ 3641439 w 3807848"/>
              <a:gd name="connsiteY7" fmla="*/ 3755828 h 4710855"/>
              <a:gd name="connsiteX8" fmla="*/ 3411503 w 3807848"/>
              <a:gd name="connsiteY8" fmla="*/ 3894860 h 4710855"/>
              <a:gd name="connsiteX9" fmla="*/ 3283166 w 3807848"/>
              <a:gd name="connsiteY9" fmla="*/ 4146186 h 4710855"/>
              <a:gd name="connsiteX10" fmla="*/ 3336639 w 3807848"/>
              <a:gd name="connsiteY10" fmla="*/ 4381471 h 4710855"/>
              <a:gd name="connsiteX11" fmla="*/ 3631734 w 3807848"/>
              <a:gd name="connsiteY11" fmla="*/ 4710855 h 4710855"/>
              <a:gd name="connsiteX12" fmla="*/ 1844724 w 3807848"/>
              <a:gd name="connsiteY12" fmla="*/ 4707660 h 4710855"/>
              <a:gd name="connsiteX13" fmla="*/ 1662913 w 3807848"/>
              <a:gd name="connsiteY13" fmla="*/ 4440291 h 4710855"/>
              <a:gd name="connsiteX14" fmla="*/ 1326029 w 3807848"/>
              <a:gd name="connsiteY14" fmla="*/ 4386818 h 4710855"/>
              <a:gd name="connsiteX15" fmla="*/ 737818 w 3807848"/>
              <a:gd name="connsiteY15" fmla="*/ 3370818 h 4710855"/>
              <a:gd name="connsiteX16" fmla="*/ 727124 w 3807848"/>
              <a:gd name="connsiteY16" fmla="*/ 2857470 h 4710855"/>
              <a:gd name="connsiteX17" fmla="*/ 1958008 w 3807848"/>
              <a:gd name="connsiteY17" fmla="*/ 1657509 h 4710855"/>
              <a:gd name="connsiteX18" fmla="*/ 0 w 3807848"/>
              <a:gd name="connsiteY18" fmla="*/ 67248 h 4710855"/>
              <a:gd name="connsiteX0" fmla="*/ 0 w 3807848"/>
              <a:gd name="connsiteY0" fmla="*/ 67248 h 4710855"/>
              <a:gd name="connsiteX1" fmla="*/ 2375451 w 3807848"/>
              <a:gd name="connsiteY1" fmla="*/ 405179 h 4710855"/>
              <a:gd name="connsiteX2" fmla="*/ 2785862 w 3807848"/>
              <a:gd name="connsiteY2" fmla="*/ 92881 h 4710855"/>
              <a:gd name="connsiteX3" fmla="*/ 3216442 w 3807848"/>
              <a:gd name="connsiteY3" fmla="*/ 0 h 4710855"/>
              <a:gd name="connsiteX4" fmla="*/ 2946281 w 3807848"/>
              <a:gd name="connsiteY4" fmla="*/ 2114186 h 4710855"/>
              <a:gd name="connsiteX5" fmla="*/ 3197607 w 3807848"/>
              <a:gd name="connsiteY5" fmla="*/ 2440376 h 4710855"/>
              <a:gd name="connsiteX6" fmla="*/ 3791166 w 3807848"/>
              <a:gd name="connsiteY6" fmla="*/ 2910944 h 4710855"/>
              <a:gd name="connsiteX7" fmla="*/ 3641439 w 3807848"/>
              <a:gd name="connsiteY7" fmla="*/ 3755828 h 4710855"/>
              <a:gd name="connsiteX8" fmla="*/ 3411503 w 3807848"/>
              <a:gd name="connsiteY8" fmla="*/ 3894860 h 4710855"/>
              <a:gd name="connsiteX9" fmla="*/ 3283166 w 3807848"/>
              <a:gd name="connsiteY9" fmla="*/ 4146186 h 4710855"/>
              <a:gd name="connsiteX10" fmla="*/ 3336639 w 3807848"/>
              <a:gd name="connsiteY10" fmla="*/ 4381471 h 4710855"/>
              <a:gd name="connsiteX11" fmla="*/ 3631734 w 3807848"/>
              <a:gd name="connsiteY11" fmla="*/ 4710855 h 4710855"/>
              <a:gd name="connsiteX12" fmla="*/ 1844724 w 3807848"/>
              <a:gd name="connsiteY12" fmla="*/ 4707660 h 4710855"/>
              <a:gd name="connsiteX13" fmla="*/ 1662913 w 3807848"/>
              <a:gd name="connsiteY13" fmla="*/ 4440291 h 4710855"/>
              <a:gd name="connsiteX14" fmla="*/ 1326029 w 3807848"/>
              <a:gd name="connsiteY14" fmla="*/ 4386818 h 4710855"/>
              <a:gd name="connsiteX15" fmla="*/ 737818 w 3807848"/>
              <a:gd name="connsiteY15" fmla="*/ 3370818 h 4710855"/>
              <a:gd name="connsiteX16" fmla="*/ 727124 w 3807848"/>
              <a:gd name="connsiteY16" fmla="*/ 2857470 h 4710855"/>
              <a:gd name="connsiteX17" fmla="*/ 1958008 w 3807848"/>
              <a:gd name="connsiteY17" fmla="*/ 1657509 h 4710855"/>
              <a:gd name="connsiteX18" fmla="*/ 0 w 3807848"/>
              <a:gd name="connsiteY18" fmla="*/ 67248 h 4710855"/>
              <a:gd name="connsiteX0" fmla="*/ 0 w 3807848"/>
              <a:gd name="connsiteY0" fmla="*/ 67248 h 4710855"/>
              <a:gd name="connsiteX1" fmla="*/ 2375451 w 3807848"/>
              <a:gd name="connsiteY1" fmla="*/ 405179 h 4710855"/>
              <a:gd name="connsiteX2" fmla="*/ 2785862 w 3807848"/>
              <a:gd name="connsiteY2" fmla="*/ 92881 h 4710855"/>
              <a:gd name="connsiteX3" fmla="*/ 3216442 w 3807848"/>
              <a:gd name="connsiteY3" fmla="*/ 0 h 4710855"/>
              <a:gd name="connsiteX4" fmla="*/ 2946281 w 3807848"/>
              <a:gd name="connsiteY4" fmla="*/ 2114186 h 4710855"/>
              <a:gd name="connsiteX5" fmla="*/ 3197607 w 3807848"/>
              <a:gd name="connsiteY5" fmla="*/ 2440376 h 4710855"/>
              <a:gd name="connsiteX6" fmla="*/ 3791166 w 3807848"/>
              <a:gd name="connsiteY6" fmla="*/ 2910944 h 4710855"/>
              <a:gd name="connsiteX7" fmla="*/ 3641439 w 3807848"/>
              <a:gd name="connsiteY7" fmla="*/ 3755828 h 4710855"/>
              <a:gd name="connsiteX8" fmla="*/ 3411503 w 3807848"/>
              <a:gd name="connsiteY8" fmla="*/ 3894860 h 4710855"/>
              <a:gd name="connsiteX9" fmla="*/ 3283166 w 3807848"/>
              <a:gd name="connsiteY9" fmla="*/ 4146186 h 4710855"/>
              <a:gd name="connsiteX10" fmla="*/ 3336639 w 3807848"/>
              <a:gd name="connsiteY10" fmla="*/ 4381471 h 4710855"/>
              <a:gd name="connsiteX11" fmla="*/ 3631734 w 3807848"/>
              <a:gd name="connsiteY11" fmla="*/ 4710855 h 4710855"/>
              <a:gd name="connsiteX12" fmla="*/ 1844724 w 3807848"/>
              <a:gd name="connsiteY12" fmla="*/ 4707660 h 4710855"/>
              <a:gd name="connsiteX13" fmla="*/ 1662913 w 3807848"/>
              <a:gd name="connsiteY13" fmla="*/ 4440291 h 4710855"/>
              <a:gd name="connsiteX14" fmla="*/ 1326029 w 3807848"/>
              <a:gd name="connsiteY14" fmla="*/ 4386818 h 4710855"/>
              <a:gd name="connsiteX15" fmla="*/ 737818 w 3807848"/>
              <a:gd name="connsiteY15" fmla="*/ 3370818 h 4710855"/>
              <a:gd name="connsiteX16" fmla="*/ 727124 w 3807848"/>
              <a:gd name="connsiteY16" fmla="*/ 2857470 h 4710855"/>
              <a:gd name="connsiteX17" fmla="*/ 375187 w 3807848"/>
              <a:gd name="connsiteY17" fmla="*/ 1582646 h 4710855"/>
              <a:gd name="connsiteX18" fmla="*/ 0 w 3807848"/>
              <a:gd name="connsiteY18" fmla="*/ 67248 h 4710855"/>
              <a:gd name="connsiteX0" fmla="*/ 48246 w 3856094"/>
              <a:gd name="connsiteY0" fmla="*/ 67248 h 4710855"/>
              <a:gd name="connsiteX1" fmla="*/ 2423697 w 3856094"/>
              <a:gd name="connsiteY1" fmla="*/ 405179 h 4710855"/>
              <a:gd name="connsiteX2" fmla="*/ 2834108 w 3856094"/>
              <a:gd name="connsiteY2" fmla="*/ 92881 h 4710855"/>
              <a:gd name="connsiteX3" fmla="*/ 3264688 w 3856094"/>
              <a:gd name="connsiteY3" fmla="*/ 0 h 4710855"/>
              <a:gd name="connsiteX4" fmla="*/ 2994527 w 3856094"/>
              <a:gd name="connsiteY4" fmla="*/ 2114186 h 4710855"/>
              <a:gd name="connsiteX5" fmla="*/ 3245853 w 3856094"/>
              <a:gd name="connsiteY5" fmla="*/ 2440376 h 4710855"/>
              <a:gd name="connsiteX6" fmla="*/ 3839412 w 3856094"/>
              <a:gd name="connsiteY6" fmla="*/ 2910944 h 4710855"/>
              <a:gd name="connsiteX7" fmla="*/ 3689685 w 3856094"/>
              <a:gd name="connsiteY7" fmla="*/ 3755828 h 4710855"/>
              <a:gd name="connsiteX8" fmla="*/ 3459749 w 3856094"/>
              <a:gd name="connsiteY8" fmla="*/ 3894860 h 4710855"/>
              <a:gd name="connsiteX9" fmla="*/ 3331412 w 3856094"/>
              <a:gd name="connsiteY9" fmla="*/ 4146186 h 4710855"/>
              <a:gd name="connsiteX10" fmla="*/ 3384885 w 3856094"/>
              <a:gd name="connsiteY10" fmla="*/ 4381471 h 4710855"/>
              <a:gd name="connsiteX11" fmla="*/ 3679980 w 3856094"/>
              <a:gd name="connsiteY11" fmla="*/ 4710855 h 4710855"/>
              <a:gd name="connsiteX12" fmla="*/ 1892970 w 3856094"/>
              <a:gd name="connsiteY12" fmla="*/ 4707660 h 4710855"/>
              <a:gd name="connsiteX13" fmla="*/ 1711159 w 3856094"/>
              <a:gd name="connsiteY13" fmla="*/ 4440291 h 4710855"/>
              <a:gd name="connsiteX14" fmla="*/ 1374275 w 3856094"/>
              <a:gd name="connsiteY14" fmla="*/ 4386818 h 4710855"/>
              <a:gd name="connsiteX15" fmla="*/ 786064 w 3856094"/>
              <a:gd name="connsiteY15" fmla="*/ 3370818 h 4710855"/>
              <a:gd name="connsiteX16" fmla="*/ 775370 w 3856094"/>
              <a:gd name="connsiteY16" fmla="*/ 2857470 h 4710855"/>
              <a:gd name="connsiteX17" fmla="*/ 423433 w 3856094"/>
              <a:gd name="connsiteY17" fmla="*/ 1582646 h 4710855"/>
              <a:gd name="connsiteX18" fmla="*/ 0 w 3856094"/>
              <a:gd name="connsiteY18" fmla="*/ 611576 h 4710855"/>
              <a:gd name="connsiteX19" fmla="*/ 48246 w 3856094"/>
              <a:gd name="connsiteY19" fmla="*/ 67248 h 4710855"/>
              <a:gd name="connsiteX0" fmla="*/ 48246 w 3856094"/>
              <a:gd name="connsiteY0" fmla="*/ 51206 h 4710855"/>
              <a:gd name="connsiteX1" fmla="*/ 2423697 w 3856094"/>
              <a:gd name="connsiteY1" fmla="*/ 405179 h 4710855"/>
              <a:gd name="connsiteX2" fmla="*/ 2834108 w 3856094"/>
              <a:gd name="connsiteY2" fmla="*/ 92881 h 4710855"/>
              <a:gd name="connsiteX3" fmla="*/ 3264688 w 3856094"/>
              <a:gd name="connsiteY3" fmla="*/ 0 h 4710855"/>
              <a:gd name="connsiteX4" fmla="*/ 2994527 w 3856094"/>
              <a:gd name="connsiteY4" fmla="*/ 2114186 h 4710855"/>
              <a:gd name="connsiteX5" fmla="*/ 3245853 w 3856094"/>
              <a:gd name="connsiteY5" fmla="*/ 2440376 h 4710855"/>
              <a:gd name="connsiteX6" fmla="*/ 3839412 w 3856094"/>
              <a:gd name="connsiteY6" fmla="*/ 2910944 h 4710855"/>
              <a:gd name="connsiteX7" fmla="*/ 3689685 w 3856094"/>
              <a:gd name="connsiteY7" fmla="*/ 3755828 h 4710855"/>
              <a:gd name="connsiteX8" fmla="*/ 3459749 w 3856094"/>
              <a:gd name="connsiteY8" fmla="*/ 3894860 h 4710855"/>
              <a:gd name="connsiteX9" fmla="*/ 3331412 w 3856094"/>
              <a:gd name="connsiteY9" fmla="*/ 4146186 h 4710855"/>
              <a:gd name="connsiteX10" fmla="*/ 3384885 w 3856094"/>
              <a:gd name="connsiteY10" fmla="*/ 4381471 h 4710855"/>
              <a:gd name="connsiteX11" fmla="*/ 3679980 w 3856094"/>
              <a:gd name="connsiteY11" fmla="*/ 4710855 h 4710855"/>
              <a:gd name="connsiteX12" fmla="*/ 1892970 w 3856094"/>
              <a:gd name="connsiteY12" fmla="*/ 4707660 h 4710855"/>
              <a:gd name="connsiteX13" fmla="*/ 1711159 w 3856094"/>
              <a:gd name="connsiteY13" fmla="*/ 4440291 h 4710855"/>
              <a:gd name="connsiteX14" fmla="*/ 1374275 w 3856094"/>
              <a:gd name="connsiteY14" fmla="*/ 4386818 h 4710855"/>
              <a:gd name="connsiteX15" fmla="*/ 786064 w 3856094"/>
              <a:gd name="connsiteY15" fmla="*/ 3370818 h 4710855"/>
              <a:gd name="connsiteX16" fmla="*/ 775370 w 3856094"/>
              <a:gd name="connsiteY16" fmla="*/ 2857470 h 4710855"/>
              <a:gd name="connsiteX17" fmla="*/ 423433 w 3856094"/>
              <a:gd name="connsiteY17" fmla="*/ 1582646 h 4710855"/>
              <a:gd name="connsiteX18" fmla="*/ 0 w 3856094"/>
              <a:gd name="connsiteY18" fmla="*/ 611576 h 4710855"/>
              <a:gd name="connsiteX19" fmla="*/ 48246 w 3856094"/>
              <a:gd name="connsiteY19" fmla="*/ 51206 h 4710855"/>
              <a:gd name="connsiteX0" fmla="*/ 48246 w 3856094"/>
              <a:gd name="connsiteY0" fmla="*/ 51206 h 4710855"/>
              <a:gd name="connsiteX1" fmla="*/ 2423697 w 3856094"/>
              <a:gd name="connsiteY1" fmla="*/ 405179 h 4710855"/>
              <a:gd name="connsiteX2" fmla="*/ 2834108 w 3856094"/>
              <a:gd name="connsiteY2" fmla="*/ 92881 h 4710855"/>
              <a:gd name="connsiteX3" fmla="*/ 3264688 w 3856094"/>
              <a:gd name="connsiteY3" fmla="*/ 0 h 4710855"/>
              <a:gd name="connsiteX4" fmla="*/ 2994527 w 3856094"/>
              <a:gd name="connsiteY4" fmla="*/ 2114186 h 4710855"/>
              <a:gd name="connsiteX5" fmla="*/ 3245853 w 3856094"/>
              <a:gd name="connsiteY5" fmla="*/ 2440376 h 4710855"/>
              <a:gd name="connsiteX6" fmla="*/ 3839412 w 3856094"/>
              <a:gd name="connsiteY6" fmla="*/ 2910944 h 4710855"/>
              <a:gd name="connsiteX7" fmla="*/ 3689685 w 3856094"/>
              <a:gd name="connsiteY7" fmla="*/ 3755828 h 4710855"/>
              <a:gd name="connsiteX8" fmla="*/ 3459749 w 3856094"/>
              <a:gd name="connsiteY8" fmla="*/ 3894860 h 4710855"/>
              <a:gd name="connsiteX9" fmla="*/ 3331412 w 3856094"/>
              <a:gd name="connsiteY9" fmla="*/ 4146186 h 4710855"/>
              <a:gd name="connsiteX10" fmla="*/ 3384885 w 3856094"/>
              <a:gd name="connsiteY10" fmla="*/ 4381471 h 4710855"/>
              <a:gd name="connsiteX11" fmla="*/ 3679980 w 3856094"/>
              <a:gd name="connsiteY11" fmla="*/ 4710855 h 4710855"/>
              <a:gd name="connsiteX12" fmla="*/ 1892970 w 3856094"/>
              <a:gd name="connsiteY12" fmla="*/ 4707660 h 4710855"/>
              <a:gd name="connsiteX13" fmla="*/ 1711159 w 3856094"/>
              <a:gd name="connsiteY13" fmla="*/ 4440291 h 4710855"/>
              <a:gd name="connsiteX14" fmla="*/ 1374275 w 3856094"/>
              <a:gd name="connsiteY14" fmla="*/ 4386818 h 4710855"/>
              <a:gd name="connsiteX15" fmla="*/ 786064 w 3856094"/>
              <a:gd name="connsiteY15" fmla="*/ 3370818 h 4710855"/>
              <a:gd name="connsiteX16" fmla="*/ 775370 w 3856094"/>
              <a:gd name="connsiteY16" fmla="*/ 2857470 h 4710855"/>
              <a:gd name="connsiteX17" fmla="*/ 423433 w 3856094"/>
              <a:gd name="connsiteY17" fmla="*/ 1582646 h 4710855"/>
              <a:gd name="connsiteX18" fmla="*/ 0 w 3856094"/>
              <a:gd name="connsiteY18" fmla="*/ 611576 h 4710855"/>
              <a:gd name="connsiteX19" fmla="*/ 16042 w 3856094"/>
              <a:gd name="connsiteY19" fmla="*/ 167744 h 4710855"/>
              <a:gd name="connsiteX20" fmla="*/ 48246 w 3856094"/>
              <a:gd name="connsiteY20" fmla="*/ 51206 h 4710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56094" h="4710855">
                <a:moveTo>
                  <a:pt x="48246" y="51206"/>
                </a:moveTo>
                <a:cubicBezTo>
                  <a:pt x="276846" y="97589"/>
                  <a:pt x="1628567" y="279283"/>
                  <a:pt x="2423697" y="405179"/>
                </a:cubicBezTo>
                <a:cubicBezTo>
                  <a:pt x="2576543" y="340294"/>
                  <a:pt x="2681262" y="157766"/>
                  <a:pt x="2834108" y="92881"/>
                </a:cubicBezTo>
                <a:cubicBezTo>
                  <a:pt x="2956245" y="8448"/>
                  <a:pt x="3121161" y="30960"/>
                  <a:pt x="3264688" y="0"/>
                </a:cubicBezTo>
                <a:cubicBezTo>
                  <a:pt x="3417979" y="347579"/>
                  <a:pt x="2898740" y="1629029"/>
                  <a:pt x="2994527" y="2114186"/>
                </a:cubicBezTo>
                <a:cubicBezTo>
                  <a:pt x="3065359" y="2172445"/>
                  <a:pt x="3105039" y="2307583"/>
                  <a:pt x="3245853" y="2440376"/>
                </a:cubicBezTo>
                <a:cubicBezTo>
                  <a:pt x="3386667" y="2573169"/>
                  <a:pt x="3727117" y="2722895"/>
                  <a:pt x="3839412" y="2910944"/>
                </a:cubicBezTo>
                <a:cubicBezTo>
                  <a:pt x="3906680" y="3512852"/>
                  <a:pt x="3752962" y="3591842"/>
                  <a:pt x="3689685" y="3755828"/>
                </a:cubicBezTo>
                <a:cubicBezTo>
                  <a:pt x="3642450" y="3807519"/>
                  <a:pt x="3515896" y="3779000"/>
                  <a:pt x="3459749" y="3894860"/>
                </a:cubicBezTo>
                <a:cubicBezTo>
                  <a:pt x="3374191" y="4063302"/>
                  <a:pt x="3364387" y="4056172"/>
                  <a:pt x="3331412" y="4146186"/>
                </a:cubicBezTo>
                <a:cubicBezTo>
                  <a:pt x="3325600" y="4249008"/>
                  <a:pt x="3330355" y="4306967"/>
                  <a:pt x="3384885" y="4381471"/>
                </a:cubicBezTo>
                <a:cubicBezTo>
                  <a:pt x="3492163" y="4464529"/>
                  <a:pt x="3599440" y="4563628"/>
                  <a:pt x="3679980" y="4710855"/>
                </a:cubicBezTo>
                <a:lnTo>
                  <a:pt x="1892970" y="4707660"/>
                </a:lnTo>
                <a:cubicBezTo>
                  <a:pt x="1843061" y="4604277"/>
                  <a:pt x="1782457" y="4559715"/>
                  <a:pt x="1711159" y="4440291"/>
                </a:cubicBezTo>
                <a:cubicBezTo>
                  <a:pt x="1548955" y="4415337"/>
                  <a:pt x="1557868" y="4438509"/>
                  <a:pt x="1374275" y="4386818"/>
                </a:cubicBezTo>
                <a:cubicBezTo>
                  <a:pt x="1261981" y="4445639"/>
                  <a:pt x="732590" y="3606102"/>
                  <a:pt x="786064" y="3370818"/>
                </a:cubicBezTo>
                <a:cubicBezTo>
                  <a:pt x="730808" y="3303085"/>
                  <a:pt x="729026" y="2925203"/>
                  <a:pt x="775370" y="2857470"/>
                </a:cubicBezTo>
                <a:lnTo>
                  <a:pt x="423433" y="1582646"/>
                </a:lnTo>
                <a:cubicBezTo>
                  <a:pt x="342892" y="1262521"/>
                  <a:pt x="80541" y="931701"/>
                  <a:pt x="0" y="611576"/>
                </a:cubicBezTo>
                <a:cubicBezTo>
                  <a:pt x="8912" y="477892"/>
                  <a:pt x="7130" y="301428"/>
                  <a:pt x="16042" y="167744"/>
                </a:cubicBezTo>
                <a:lnTo>
                  <a:pt x="48246" y="51206"/>
                </a:lnTo>
                <a:close/>
              </a:path>
            </a:pathLst>
          </a:custGeom>
          <a:solidFill>
            <a:srgbClr val="FFFF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3"/>
          <p:cNvSpPr/>
          <p:nvPr/>
        </p:nvSpPr>
        <p:spPr>
          <a:xfrm>
            <a:off x="1045915" y="913588"/>
            <a:ext cx="7630967" cy="5065706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5568593"/>
              <a:gd name="connsiteY0" fmla="*/ 0 h 1376737"/>
              <a:gd name="connsiteX1" fmla="*/ 5568593 w 5568593"/>
              <a:gd name="connsiteY1" fmla="*/ 462337 h 1376737"/>
              <a:gd name="connsiteX2" fmla="*/ 5568593 w 5568593"/>
              <a:gd name="connsiteY2" fmla="*/ 1376737 h 1376737"/>
              <a:gd name="connsiteX3" fmla="*/ 4654193 w 5568593"/>
              <a:gd name="connsiteY3" fmla="*/ 1376737 h 1376737"/>
              <a:gd name="connsiteX4" fmla="*/ 0 w 5568593"/>
              <a:gd name="connsiteY4" fmla="*/ 0 h 1376737"/>
              <a:gd name="connsiteX0" fmla="*/ 0 w 7582328"/>
              <a:gd name="connsiteY0" fmla="*/ 0 h 1376737"/>
              <a:gd name="connsiteX1" fmla="*/ 7582328 w 7582328"/>
              <a:gd name="connsiteY1" fmla="*/ 0 h 1376737"/>
              <a:gd name="connsiteX2" fmla="*/ 5568593 w 7582328"/>
              <a:gd name="connsiteY2" fmla="*/ 1376737 h 1376737"/>
              <a:gd name="connsiteX3" fmla="*/ 4654193 w 7582328"/>
              <a:gd name="connsiteY3" fmla="*/ 1376737 h 1376737"/>
              <a:gd name="connsiteX4" fmla="*/ 0 w 7582328"/>
              <a:gd name="connsiteY4" fmla="*/ 0 h 1376737"/>
              <a:gd name="connsiteX0" fmla="*/ 0 w 7582328"/>
              <a:gd name="connsiteY0" fmla="*/ 0 h 5075434"/>
              <a:gd name="connsiteX1" fmla="*/ 7582328 w 7582328"/>
              <a:gd name="connsiteY1" fmla="*/ 0 h 5075434"/>
              <a:gd name="connsiteX2" fmla="*/ 7561780 w 7582328"/>
              <a:gd name="connsiteY2" fmla="*/ 5075434 h 5075434"/>
              <a:gd name="connsiteX3" fmla="*/ 4654193 w 7582328"/>
              <a:gd name="connsiteY3" fmla="*/ 1376737 h 5075434"/>
              <a:gd name="connsiteX4" fmla="*/ 0 w 7582328"/>
              <a:gd name="connsiteY4" fmla="*/ 0 h 5075434"/>
              <a:gd name="connsiteX0" fmla="*/ 0 w 7582328"/>
              <a:gd name="connsiteY0" fmla="*/ 0 h 5075434"/>
              <a:gd name="connsiteX1" fmla="*/ 7582328 w 7582328"/>
              <a:gd name="connsiteY1" fmla="*/ 0 h 5075434"/>
              <a:gd name="connsiteX2" fmla="*/ 7561780 w 7582328"/>
              <a:gd name="connsiteY2" fmla="*/ 5075434 h 5075434"/>
              <a:gd name="connsiteX3" fmla="*/ 3698697 w 7582328"/>
              <a:gd name="connsiteY3" fmla="*/ 5054885 h 5075434"/>
              <a:gd name="connsiteX4" fmla="*/ 0 w 7582328"/>
              <a:gd name="connsiteY4" fmla="*/ 0 h 5075434"/>
              <a:gd name="connsiteX0" fmla="*/ 10274 w 7592602"/>
              <a:gd name="connsiteY0" fmla="*/ 0 h 5075434"/>
              <a:gd name="connsiteX1" fmla="*/ 7592602 w 7592602"/>
              <a:gd name="connsiteY1" fmla="*/ 0 h 5075434"/>
              <a:gd name="connsiteX2" fmla="*/ 7572054 w 7592602"/>
              <a:gd name="connsiteY2" fmla="*/ 5075434 h 5075434"/>
              <a:gd name="connsiteX3" fmla="*/ 3708971 w 7592602"/>
              <a:gd name="connsiteY3" fmla="*/ 5054885 h 5075434"/>
              <a:gd name="connsiteX4" fmla="*/ 0 w 7592602"/>
              <a:gd name="connsiteY4" fmla="*/ 318499 h 5075434"/>
              <a:gd name="connsiteX5" fmla="*/ 10274 w 7592602"/>
              <a:gd name="connsiteY5" fmla="*/ 0 h 5075434"/>
              <a:gd name="connsiteX0" fmla="*/ 51371 w 7592602"/>
              <a:gd name="connsiteY0" fmla="*/ 0 h 5075434"/>
              <a:gd name="connsiteX1" fmla="*/ 7592602 w 7592602"/>
              <a:gd name="connsiteY1" fmla="*/ 0 h 5075434"/>
              <a:gd name="connsiteX2" fmla="*/ 7572054 w 7592602"/>
              <a:gd name="connsiteY2" fmla="*/ 5075434 h 5075434"/>
              <a:gd name="connsiteX3" fmla="*/ 3708971 w 7592602"/>
              <a:gd name="connsiteY3" fmla="*/ 5054885 h 5075434"/>
              <a:gd name="connsiteX4" fmla="*/ 0 w 7592602"/>
              <a:gd name="connsiteY4" fmla="*/ 318499 h 5075434"/>
              <a:gd name="connsiteX5" fmla="*/ 51371 w 7592602"/>
              <a:gd name="connsiteY5" fmla="*/ 0 h 5075434"/>
              <a:gd name="connsiteX0" fmla="*/ 51371 w 7592602"/>
              <a:gd name="connsiteY0" fmla="*/ 0 h 5075434"/>
              <a:gd name="connsiteX1" fmla="*/ 7592602 w 7592602"/>
              <a:gd name="connsiteY1" fmla="*/ 0 h 5075434"/>
              <a:gd name="connsiteX2" fmla="*/ 7572054 w 7592602"/>
              <a:gd name="connsiteY2" fmla="*/ 5075434 h 5075434"/>
              <a:gd name="connsiteX3" fmla="*/ 3708971 w 7592602"/>
              <a:gd name="connsiteY3" fmla="*/ 5054885 h 5075434"/>
              <a:gd name="connsiteX4" fmla="*/ 2373330 w 7592602"/>
              <a:gd name="connsiteY4" fmla="*/ 667820 h 5075434"/>
              <a:gd name="connsiteX5" fmla="*/ 0 w 7592602"/>
              <a:gd name="connsiteY5" fmla="*/ 318499 h 5075434"/>
              <a:gd name="connsiteX6" fmla="*/ 51371 w 7592602"/>
              <a:gd name="connsiteY6" fmla="*/ 0 h 5075434"/>
              <a:gd name="connsiteX0" fmla="*/ 51371 w 7592602"/>
              <a:gd name="connsiteY0" fmla="*/ 0 h 5075434"/>
              <a:gd name="connsiteX1" fmla="*/ 7592602 w 7592602"/>
              <a:gd name="connsiteY1" fmla="*/ 0 h 5075434"/>
              <a:gd name="connsiteX2" fmla="*/ 7572054 w 7592602"/>
              <a:gd name="connsiteY2" fmla="*/ 5075434 h 5075434"/>
              <a:gd name="connsiteX3" fmla="*/ 3708971 w 7592602"/>
              <a:gd name="connsiteY3" fmla="*/ 5054885 h 5075434"/>
              <a:gd name="connsiteX4" fmla="*/ 2373330 w 7592602"/>
              <a:gd name="connsiteY4" fmla="*/ 667820 h 5075434"/>
              <a:gd name="connsiteX5" fmla="*/ 0 w 7592602"/>
              <a:gd name="connsiteY5" fmla="*/ 318499 h 5075434"/>
              <a:gd name="connsiteX6" fmla="*/ 51371 w 7592602"/>
              <a:gd name="connsiteY6" fmla="*/ 0 h 5075434"/>
              <a:gd name="connsiteX0" fmla="*/ 51371 w 7592602"/>
              <a:gd name="connsiteY0" fmla="*/ 0 h 5075434"/>
              <a:gd name="connsiteX1" fmla="*/ 7592602 w 7592602"/>
              <a:gd name="connsiteY1" fmla="*/ 0 h 5075434"/>
              <a:gd name="connsiteX2" fmla="*/ 7572054 w 7592602"/>
              <a:gd name="connsiteY2" fmla="*/ 5075434 h 5075434"/>
              <a:gd name="connsiteX3" fmla="*/ 3708971 w 7592602"/>
              <a:gd name="connsiteY3" fmla="*/ 5054885 h 5075434"/>
              <a:gd name="connsiteX4" fmla="*/ 2373330 w 7592602"/>
              <a:gd name="connsiteY4" fmla="*/ 667820 h 5075434"/>
              <a:gd name="connsiteX5" fmla="*/ 0 w 7592602"/>
              <a:gd name="connsiteY5" fmla="*/ 318499 h 5075434"/>
              <a:gd name="connsiteX6" fmla="*/ 51371 w 7592602"/>
              <a:gd name="connsiteY6" fmla="*/ 0 h 5075434"/>
              <a:gd name="connsiteX0" fmla="*/ 61645 w 7602876"/>
              <a:gd name="connsiteY0" fmla="*/ 0 h 5075434"/>
              <a:gd name="connsiteX1" fmla="*/ 7602876 w 7602876"/>
              <a:gd name="connsiteY1" fmla="*/ 0 h 5075434"/>
              <a:gd name="connsiteX2" fmla="*/ 7582328 w 7602876"/>
              <a:gd name="connsiteY2" fmla="*/ 5075434 h 5075434"/>
              <a:gd name="connsiteX3" fmla="*/ 3719245 w 7602876"/>
              <a:gd name="connsiteY3" fmla="*/ 5054885 h 5075434"/>
              <a:gd name="connsiteX4" fmla="*/ 2383604 w 7602876"/>
              <a:gd name="connsiteY4" fmla="*/ 667820 h 5075434"/>
              <a:gd name="connsiteX5" fmla="*/ 0 w 7602876"/>
              <a:gd name="connsiteY5" fmla="*/ 349321 h 5075434"/>
              <a:gd name="connsiteX6" fmla="*/ 61645 w 7602876"/>
              <a:gd name="connsiteY6" fmla="*/ 0 h 5075434"/>
              <a:gd name="connsiteX0" fmla="*/ 61645 w 7602876"/>
              <a:gd name="connsiteY0" fmla="*/ 0 h 5075434"/>
              <a:gd name="connsiteX1" fmla="*/ 7602876 w 7602876"/>
              <a:gd name="connsiteY1" fmla="*/ 0 h 5075434"/>
              <a:gd name="connsiteX2" fmla="*/ 7582328 w 7602876"/>
              <a:gd name="connsiteY2" fmla="*/ 5075434 h 5075434"/>
              <a:gd name="connsiteX3" fmla="*/ 3719245 w 7602876"/>
              <a:gd name="connsiteY3" fmla="*/ 5054885 h 5075434"/>
              <a:gd name="connsiteX4" fmla="*/ 3246634 w 7602876"/>
              <a:gd name="connsiteY4" fmla="*/ 287677 h 5075434"/>
              <a:gd name="connsiteX5" fmla="*/ 2383604 w 7602876"/>
              <a:gd name="connsiteY5" fmla="*/ 667820 h 5075434"/>
              <a:gd name="connsiteX6" fmla="*/ 0 w 7602876"/>
              <a:gd name="connsiteY6" fmla="*/ 349321 h 5075434"/>
              <a:gd name="connsiteX7" fmla="*/ 61645 w 7602876"/>
              <a:gd name="connsiteY7" fmla="*/ 0 h 5075434"/>
              <a:gd name="connsiteX0" fmla="*/ 61645 w 7602876"/>
              <a:gd name="connsiteY0" fmla="*/ 0 h 5075434"/>
              <a:gd name="connsiteX1" fmla="*/ 7602876 w 7602876"/>
              <a:gd name="connsiteY1" fmla="*/ 0 h 5075434"/>
              <a:gd name="connsiteX2" fmla="*/ 7582328 w 7602876"/>
              <a:gd name="connsiteY2" fmla="*/ 5075434 h 5075434"/>
              <a:gd name="connsiteX3" fmla="*/ 3719245 w 7602876"/>
              <a:gd name="connsiteY3" fmla="*/ 5054885 h 5075434"/>
              <a:gd name="connsiteX4" fmla="*/ 3246634 w 7602876"/>
              <a:gd name="connsiteY4" fmla="*/ 287677 h 5075434"/>
              <a:gd name="connsiteX5" fmla="*/ 2383604 w 7602876"/>
              <a:gd name="connsiteY5" fmla="*/ 667820 h 5075434"/>
              <a:gd name="connsiteX6" fmla="*/ 0 w 7602876"/>
              <a:gd name="connsiteY6" fmla="*/ 349321 h 5075434"/>
              <a:gd name="connsiteX7" fmla="*/ 61645 w 7602876"/>
              <a:gd name="connsiteY7" fmla="*/ 0 h 5075434"/>
              <a:gd name="connsiteX0" fmla="*/ 61645 w 7602876"/>
              <a:gd name="connsiteY0" fmla="*/ 0 h 5075434"/>
              <a:gd name="connsiteX1" fmla="*/ 7602876 w 7602876"/>
              <a:gd name="connsiteY1" fmla="*/ 0 h 5075434"/>
              <a:gd name="connsiteX2" fmla="*/ 7582328 w 7602876"/>
              <a:gd name="connsiteY2" fmla="*/ 5075434 h 5075434"/>
              <a:gd name="connsiteX3" fmla="*/ 3719245 w 7602876"/>
              <a:gd name="connsiteY3" fmla="*/ 5054885 h 5075434"/>
              <a:gd name="connsiteX4" fmla="*/ 3246634 w 7602876"/>
              <a:gd name="connsiteY4" fmla="*/ 287677 h 5075434"/>
              <a:gd name="connsiteX5" fmla="*/ 2383604 w 7602876"/>
              <a:gd name="connsiteY5" fmla="*/ 667820 h 5075434"/>
              <a:gd name="connsiteX6" fmla="*/ 0 w 7602876"/>
              <a:gd name="connsiteY6" fmla="*/ 349321 h 5075434"/>
              <a:gd name="connsiteX7" fmla="*/ 61645 w 7602876"/>
              <a:gd name="connsiteY7" fmla="*/ 0 h 5075434"/>
              <a:gd name="connsiteX0" fmla="*/ 61645 w 7602876"/>
              <a:gd name="connsiteY0" fmla="*/ 0 h 5075434"/>
              <a:gd name="connsiteX1" fmla="*/ 7602876 w 7602876"/>
              <a:gd name="connsiteY1" fmla="*/ 0 h 5075434"/>
              <a:gd name="connsiteX2" fmla="*/ 7582328 w 7602876"/>
              <a:gd name="connsiteY2" fmla="*/ 5075434 h 5075434"/>
              <a:gd name="connsiteX3" fmla="*/ 3719245 w 7602876"/>
              <a:gd name="connsiteY3" fmla="*/ 5054885 h 5075434"/>
              <a:gd name="connsiteX4" fmla="*/ 3246634 w 7602876"/>
              <a:gd name="connsiteY4" fmla="*/ 287677 h 5075434"/>
              <a:gd name="connsiteX5" fmla="*/ 2383604 w 7602876"/>
              <a:gd name="connsiteY5" fmla="*/ 667820 h 5075434"/>
              <a:gd name="connsiteX6" fmla="*/ 0 w 7602876"/>
              <a:gd name="connsiteY6" fmla="*/ 349321 h 5075434"/>
              <a:gd name="connsiteX7" fmla="*/ 61645 w 7602876"/>
              <a:gd name="connsiteY7" fmla="*/ 0 h 5075434"/>
              <a:gd name="connsiteX0" fmla="*/ 61645 w 7602876"/>
              <a:gd name="connsiteY0" fmla="*/ 0 h 5075434"/>
              <a:gd name="connsiteX1" fmla="*/ 7602876 w 7602876"/>
              <a:gd name="connsiteY1" fmla="*/ 0 h 5075434"/>
              <a:gd name="connsiteX2" fmla="*/ 7582328 w 7602876"/>
              <a:gd name="connsiteY2" fmla="*/ 5075434 h 5075434"/>
              <a:gd name="connsiteX3" fmla="*/ 3719245 w 7602876"/>
              <a:gd name="connsiteY3" fmla="*/ 5054885 h 5075434"/>
              <a:gd name="connsiteX4" fmla="*/ 2958957 w 7602876"/>
              <a:gd name="connsiteY4" fmla="*/ 2383605 h 5075434"/>
              <a:gd name="connsiteX5" fmla="*/ 3246634 w 7602876"/>
              <a:gd name="connsiteY5" fmla="*/ 287677 h 5075434"/>
              <a:gd name="connsiteX6" fmla="*/ 2383604 w 7602876"/>
              <a:gd name="connsiteY6" fmla="*/ 667820 h 5075434"/>
              <a:gd name="connsiteX7" fmla="*/ 0 w 7602876"/>
              <a:gd name="connsiteY7" fmla="*/ 349321 h 5075434"/>
              <a:gd name="connsiteX8" fmla="*/ 61645 w 7602876"/>
              <a:gd name="connsiteY8" fmla="*/ 0 h 5075434"/>
              <a:gd name="connsiteX0" fmla="*/ 61645 w 7602876"/>
              <a:gd name="connsiteY0" fmla="*/ 0 h 5075434"/>
              <a:gd name="connsiteX1" fmla="*/ 7602876 w 7602876"/>
              <a:gd name="connsiteY1" fmla="*/ 0 h 5075434"/>
              <a:gd name="connsiteX2" fmla="*/ 7582328 w 7602876"/>
              <a:gd name="connsiteY2" fmla="*/ 5075434 h 5075434"/>
              <a:gd name="connsiteX3" fmla="*/ 3719245 w 7602876"/>
              <a:gd name="connsiteY3" fmla="*/ 5054885 h 5075434"/>
              <a:gd name="connsiteX4" fmla="*/ 2958957 w 7602876"/>
              <a:gd name="connsiteY4" fmla="*/ 2383605 h 5075434"/>
              <a:gd name="connsiteX5" fmla="*/ 3246634 w 7602876"/>
              <a:gd name="connsiteY5" fmla="*/ 287677 h 5075434"/>
              <a:gd name="connsiteX6" fmla="*/ 2383604 w 7602876"/>
              <a:gd name="connsiteY6" fmla="*/ 667820 h 5075434"/>
              <a:gd name="connsiteX7" fmla="*/ 0 w 7602876"/>
              <a:gd name="connsiteY7" fmla="*/ 349321 h 5075434"/>
              <a:gd name="connsiteX8" fmla="*/ 61645 w 7602876"/>
              <a:gd name="connsiteY8" fmla="*/ 0 h 5075434"/>
              <a:gd name="connsiteX0" fmla="*/ 61645 w 7602876"/>
              <a:gd name="connsiteY0" fmla="*/ 0 h 5075434"/>
              <a:gd name="connsiteX1" fmla="*/ 7602876 w 7602876"/>
              <a:gd name="connsiteY1" fmla="*/ 0 h 5075434"/>
              <a:gd name="connsiteX2" fmla="*/ 7582328 w 7602876"/>
              <a:gd name="connsiteY2" fmla="*/ 5075434 h 5075434"/>
              <a:gd name="connsiteX3" fmla="*/ 3719245 w 7602876"/>
              <a:gd name="connsiteY3" fmla="*/ 5054885 h 5075434"/>
              <a:gd name="connsiteX4" fmla="*/ 2958957 w 7602876"/>
              <a:gd name="connsiteY4" fmla="*/ 2383605 h 5075434"/>
              <a:gd name="connsiteX5" fmla="*/ 3287731 w 7602876"/>
              <a:gd name="connsiteY5" fmla="*/ 297951 h 5075434"/>
              <a:gd name="connsiteX6" fmla="*/ 2383604 w 7602876"/>
              <a:gd name="connsiteY6" fmla="*/ 667820 h 5075434"/>
              <a:gd name="connsiteX7" fmla="*/ 0 w 7602876"/>
              <a:gd name="connsiteY7" fmla="*/ 349321 h 5075434"/>
              <a:gd name="connsiteX8" fmla="*/ 61645 w 7602876"/>
              <a:gd name="connsiteY8" fmla="*/ 0 h 5075434"/>
              <a:gd name="connsiteX0" fmla="*/ 61645 w 7602876"/>
              <a:gd name="connsiteY0" fmla="*/ 0 h 5075434"/>
              <a:gd name="connsiteX1" fmla="*/ 7602876 w 7602876"/>
              <a:gd name="connsiteY1" fmla="*/ 0 h 5075434"/>
              <a:gd name="connsiteX2" fmla="*/ 7582328 w 7602876"/>
              <a:gd name="connsiteY2" fmla="*/ 5075434 h 5075434"/>
              <a:gd name="connsiteX3" fmla="*/ 3719245 w 7602876"/>
              <a:gd name="connsiteY3" fmla="*/ 5054885 h 5075434"/>
              <a:gd name="connsiteX4" fmla="*/ 2958957 w 7602876"/>
              <a:gd name="connsiteY4" fmla="*/ 2383605 h 5075434"/>
              <a:gd name="connsiteX5" fmla="*/ 3287731 w 7602876"/>
              <a:gd name="connsiteY5" fmla="*/ 297951 h 5075434"/>
              <a:gd name="connsiteX6" fmla="*/ 2383604 w 7602876"/>
              <a:gd name="connsiteY6" fmla="*/ 667820 h 5075434"/>
              <a:gd name="connsiteX7" fmla="*/ 0 w 7602876"/>
              <a:gd name="connsiteY7" fmla="*/ 349321 h 5075434"/>
              <a:gd name="connsiteX8" fmla="*/ 61645 w 7602876"/>
              <a:gd name="connsiteY8" fmla="*/ 0 h 5075434"/>
              <a:gd name="connsiteX0" fmla="*/ 61645 w 7602876"/>
              <a:gd name="connsiteY0" fmla="*/ 0 h 5075434"/>
              <a:gd name="connsiteX1" fmla="*/ 7602876 w 7602876"/>
              <a:gd name="connsiteY1" fmla="*/ 0 h 5075434"/>
              <a:gd name="connsiteX2" fmla="*/ 7582328 w 7602876"/>
              <a:gd name="connsiteY2" fmla="*/ 5075434 h 5075434"/>
              <a:gd name="connsiteX3" fmla="*/ 3719245 w 7602876"/>
              <a:gd name="connsiteY3" fmla="*/ 5054885 h 5075434"/>
              <a:gd name="connsiteX4" fmla="*/ 2958957 w 7602876"/>
              <a:gd name="connsiteY4" fmla="*/ 2383605 h 5075434"/>
              <a:gd name="connsiteX5" fmla="*/ 3267183 w 7602876"/>
              <a:gd name="connsiteY5" fmla="*/ 287677 h 5075434"/>
              <a:gd name="connsiteX6" fmla="*/ 2383604 w 7602876"/>
              <a:gd name="connsiteY6" fmla="*/ 667820 h 5075434"/>
              <a:gd name="connsiteX7" fmla="*/ 0 w 7602876"/>
              <a:gd name="connsiteY7" fmla="*/ 349321 h 5075434"/>
              <a:gd name="connsiteX8" fmla="*/ 61645 w 7602876"/>
              <a:gd name="connsiteY8" fmla="*/ 0 h 5075434"/>
              <a:gd name="connsiteX0" fmla="*/ 61645 w 7602876"/>
              <a:gd name="connsiteY0" fmla="*/ 0 h 5075434"/>
              <a:gd name="connsiteX1" fmla="*/ 7602876 w 7602876"/>
              <a:gd name="connsiteY1" fmla="*/ 0 h 5075434"/>
              <a:gd name="connsiteX2" fmla="*/ 7582328 w 7602876"/>
              <a:gd name="connsiteY2" fmla="*/ 5075434 h 5075434"/>
              <a:gd name="connsiteX3" fmla="*/ 3719245 w 7602876"/>
              <a:gd name="connsiteY3" fmla="*/ 5054885 h 5075434"/>
              <a:gd name="connsiteX4" fmla="*/ 3801438 w 7602876"/>
              <a:gd name="connsiteY4" fmla="*/ 3215811 h 5075434"/>
              <a:gd name="connsiteX5" fmla="*/ 2958957 w 7602876"/>
              <a:gd name="connsiteY5" fmla="*/ 2383605 h 5075434"/>
              <a:gd name="connsiteX6" fmla="*/ 3267183 w 7602876"/>
              <a:gd name="connsiteY6" fmla="*/ 287677 h 5075434"/>
              <a:gd name="connsiteX7" fmla="*/ 2383604 w 7602876"/>
              <a:gd name="connsiteY7" fmla="*/ 667820 h 5075434"/>
              <a:gd name="connsiteX8" fmla="*/ 0 w 7602876"/>
              <a:gd name="connsiteY8" fmla="*/ 349321 h 5075434"/>
              <a:gd name="connsiteX9" fmla="*/ 61645 w 7602876"/>
              <a:gd name="connsiteY9" fmla="*/ 0 h 5075434"/>
              <a:gd name="connsiteX0" fmla="*/ 61645 w 7602876"/>
              <a:gd name="connsiteY0" fmla="*/ 0 h 5075434"/>
              <a:gd name="connsiteX1" fmla="*/ 7602876 w 7602876"/>
              <a:gd name="connsiteY1" fmla="*/ 0 h 5075434"/>
              <a:gd name="connsiteX2" fmla="*/ 7582328 w 7602876"/>
              <a:gd name="connsiteY2" fmla="*/ 5075434 h 5075434"/>
              <a:gd name="connsiteX3" fmla="*/ 3719245 w 7602876"/>
              <a:gd name="connsiteY3" fmla="*/ 5054885 h 5075434"/>
              <a:gd name="connsiteX4" fmla="*/ 3801438 w 7602876"/>
              <a:gd name="connsiteY4" fmla="*/ 3215811 h 5075434"/>
              <a:gd name="connsiteX5" fmla="*/ 2958957 w 7602876"/>
              <a:gd name="connsiteY5" fmla="*/ 2383605 h 5075434"/>
              <a:gd name="connsiteX6" fmla="*/ 3267183 w 7602876"/>
              <a:gd name="connsiteY6" fmla="*/ 287677 h 5075434"/>
              <a:gd name="connsiteX7" fmla="*/ 2383604 w 7602876"/>
              <a:gd name="connsiteY7" fmla="*/ 667820 h 5075434"/>
              <a:gd name="connsiteX8" fmla="*/ 0 w 7602876"/>
              <a:gd name="connsiteY8" fmla="*/ 349321 h 5075434"/>
              <a:gd name="connsiteX9" fmla="*/ 61645 w 7602876"/>
              <a:gd name="connsiteY9" fmla="*/ 0 h 5075434"/>
              <a:gd name="connsiteX0" fmla="*/ 61645 w 7602876"/>
              <a:gd name="connsiteY0" fmla="*/ 0 h 5075434"/>
              <a:gd name="connsiteX1" fmla="*/ 7602876 w 7602876"/>
              <a:gd name="connsiteY1" fmla="*/ 0 h 5075434"/>
              <a:gd name="connsiteX2" fmla="*/ 7582328 w 7602876"/>
              <a:gd name="connsiteY2" fmla="*/ 5075434 h 5075434"/>
              <a:gd name="connsiteX3" fmla="*/ 3719245 w 7602876"/>
              <a:gd name="connsiteY3" fmla="*/ 5054885 h 5075434"/>
              <a:gd name="connsiteX4" fmla="*/ 3801438 w 7602876"/>
              <a:gd name="connsiteY4" fmla="*/ 3215811 h 5075434"/>
              <a:gd name="connsiteX5" fmla="*/ 2958957 w 7602876"/>
              <a:gd name="connsiteY5" fmla="*/ 2383605 h 5075434"/>
              <a:gd name="connsiteX6" fmla="*/ 3267183 w 7602876"/>
              <a:gd name="connsiteY6" fmla="*/ 287677 h 5075434"/>
              <a:gd name="connsiteX7" fmla="*/ 2383604 w 7602876"/>
              <a:gd name="connsiteY7" fmla="*/ 667820 h 5075434"/>
              <a:gd name="connsiteX8" fmla="*/ 0 w 7602876"/>
              <a:gd name="connsiteY8" fmla="*/ 349321 h 5075434"/>
              <a:gd name="connsiteX9" fmla="*/ 61645 w 7602876"/>
              <a:gd name="connsiteY9" fmla="*/ 0 h 5075434"/>
              <a:gd name="connsiteX0" fmla="*/ 61645 w 7602876"/>
              <a:gd name="connsiteY0" fmla="*/ 0 h 5075434"/>
              <a:gd name="connsiteX1" fmla="*/ 7602876 w 7602876"/>
              <a:gd name="connsiteY1" fmla="*/ 0 h 5075434"/>
              <a:gd name="connsiteX2" fmla="*/ 7582328 w 7602876"/>
              <a:gd name="connsiteY2" fmla="*/ 5075434 h 5075434"/>
              <a:gd name="connsiteX3" fmla="*/ 3719245 w 7602876"/>
              <a:gd name="connsiteY3" fmla="*/ 5054885 h 5075434"/>
              <a:gd name="connsiteX4" fmla="*/ 3750067 w 7602876"/>
              <a:gd name="connsiteY4" fmla="*/ 3102795 h 5075434"/>
              <a:gd name="connsiteX5" fmla="*/ 2958957 w 7602876"/>
              <a:gd name="connsiteY5" fmla="*/ 2383605 h 5075434"/>
              <a:gd name="connsiteX6" fmla="*/ 3267183 w 7602876"/>
              <a:gd name="connsiteY6" fmla="*/ 287677 h 5075434"/>
              <a:gd name="connsiteX7" fmla="*/ 2383604 w 7602876"/>
              <a:gd name="connsiteY7" fmla="*/ 667820 h 5075434"/>
              <a:gd name="connsiteX8" fmla="*/ 0 w 7602876"/>
              <a:gd name="connsiteY8" fmla="*/ 349321 h 5075434"/>
              <a:gd name="connsiteX9" fmla="*/ 61645 w 7602876"/>
              <a:gd name="connsiteY9" fmla="*/ 0 h 5075434"/>
              <a:gd name="connsiteX0" fmla="*/ 61645 w 7602876"/>
              <a:gd name="connsiteY0" fmla="*/ 0 h 5075434"/>
              <a:gd name="connsiteX1" fmla="*/ 7602876 w 7602876"/>
              <a:gd name="connsiteY1" fmla="*/ 0 h 5075434"/>
              <a:gd name="connsiteX2" fmla="*/ 7582328 w 7602876"/>
              <a:gd name="connsiteY2" fmla="*/ 5075434 h 5075434"/>
              <a:gd name="connsiteX3" fmla="*/ 3719245 w 7602876"/>
              <a:gd name="connsiteY3" fmla="*/ 5054885 h 5075434"/>
              <a:gd name="connsiteX4" fmla="*/ 3750067 w 7602876"/>
              <a:gd name="connsiteY4" fmla="*/ 3102795 h 5075434"/>
              <a:gd name="connsiteX5" fmla="*/ 2958957 w 7602876"/>
              <a:gd name="connsiteY5" fmla="*/ 2383605 h 5075434"/>
              <a:gd name="connsiteX6" fmla="*/ 3267183 w 7602876"/>
              <a:gd name="connsiteY6" fmla="*/ 287677 h 5075434"/>
              <a:gd name="connsiteX7" fmla="*/ 2383604 w 7602876"/>
              <a:gd name="connsiteY7" fmla="*/ 667820 h 5075434"/>
              <a:gd name="connsiteX8" fmla="*/ 0 w 7602876"/>
              <a:gd name="connsiteY8" fmla="*/ 349321 h 5075434"/>
              <a:gd name="connsiteX9" fmla="*/ 61645 w 7602876"/>
              <a:gd name="connsiteY9" fmla="*/ 0 h 5075434"/>
              <a:gd name="connsiteX0" fmla="*/ 61645 w 7602876"/>
              <a:gd name="connsiteY0" fmla="*/ 0 h 5075434"/>
              <a:gd name="connsiteX1" fmla="*/ 7602876 w 7602876"/>
              <a:gd name="connsiteY1" fmla="*/ 0 h 5075434"/>
              <a:gd name="connsiteX2" fmla="*/ 7582328 w 7602876"/>
              <a:gd name="connsiteY2" fmla="*/ 5075434 h 5075434"/>
              <a:gd name="connsiteX3" fmla="*/ 3719245 w 7602876"/>
              <a:gd name="connsiteY3" fmla="*/ 5054885 h 5075434"/>
              <a:gd name="connsiteX4" fmla="*/ 3698697 w 7602876"/>
              <a:gd name="connsiteY4" fmla="*/ 4068566 h 5075434"/>
              <a:gd name="connsiteX5" fmla="*/ 3750067 w 7602876"/>
              <a:gd name="connsiteY5" fmla="*/ 3102795 h 5075434"/>
              <a:gd name="connsiteX6" fmla="*/ 2958957 w 7602876"/>
              <a:gd name="connsiteY6" fmla="*/ 2383605 h 5075434"/>
              <a:gd name="connsiteX7" fmla="*/ 3267183 w 7602876"/>
              <a:gd name="connsiteY7" fmla="*/ 287677 h 5075434"/>
              <a:gd name="connsiteX8" fmla="*/ 2383604 w 7602876"/>
              <a:gd name="connsiteY8" fmla="*/ 667820 h 5075434"/>
              <a:gd name="connsiteX9" fmla="*/ 0 w 7602876"/>
              <a:gd name="connsiteY9" fmla="*/ 349321 h 5075434"/>
              <a:gd name="connsiteX10" fmla="*/ 61645 w 7602876"/>
              <a:gd name="connsiteY10" fmla="*/ 0 h 5075434"/>
              <a:gd name="connsiteX0" fmla="*/ 61645 w 7602876"/>
              <a:gd name="connsiteY0" fmla="*/ 0 h 5075434"/>
              <a:gd name="connsiteX1" fmla="*/ 7602876 w 7602876"/>
              <a:gd name="connsiteY1" fmla="*/ 0 h 5075434"/>
              <a:gd name="connsiteX2" fmla="*/ 7582328 w 7602876"/>
              <a:gd name="connsiteY2" fmla="*/ 5075434 h 5075434"/>
              <a:gd name="connsiteX3" fmla="*/ 3719245 w 7602876"/>
              <a:gd name="connsiteY3" fmla="*/ 5054885 h 5075434"/>
              <a:gd name="connsiteX4" fmla="*/ 3698697 w 7602876"/>
              <a:gd name="connsiteY4" fmla="*/ 4068566 h 5075434"/>
              <a:gd name="connsiteX5" fmla="*/ 3750067 w 7602876"/>
              <a:gd name="connsiteY5" fmla="*/ 3102795 h 5075434"/>
              <a:gd name="connsiteX6" fmla="*/ 2958957 w 7602876"/>
              <a:gd name="connsiteY6" fmla="*/ 2383605 h 5075434"/>
              <a:gd name="connsiteX7" fmla="*/ 3267183 w 7602876"/>
              <a:gd name="connsiteY7" fmla="*/ 287677 h 5075434"/>
              <a:gd name="connsiteX8" fmla="*/ 2383604 w 7602876"/>
              <a:gd name="connsiteY8" fmla="*/ 667820 h 5075434"/>
              <a:gd name="connsiteX9" fmla="*/ 0 w 7602876"/>
              <a:gd name="connsiteY9" fmla="*/ 349321 h 5075434"/>
              <a:gd name="connsiteX10" fmla="*/ 61645 w 7602876"/>
              <a:gd name="connsiteY10" fmla="*/ 0 h 5075434"/>
              <a:gd name="connsiteX0" fmla="*/ 61645 w 7602876"/>
              <a:gd name="connsiteY0" fmla="*/ 0 h 5075434"/>
              <a:gd name="connsiteX1" fmla="*/ 7602876 w 7602876"/>
              <a:gd name="connsiteY1" fmla="*/ 0 h 5075434"/>
              <a:gd name="connsiteX2" fmla="*/ 7582328 w 7602876"/>
              <a:gd name="connsiteY2" fmla="*/ 5075434 h 5075434"/>
              <a:gd name="connsiteX3" fmla="*/ 3719245 w 7602876"/>
              <a:gd name="connsiteY3" fmla="*/ 5054885 h 5075434"/>
              <a:gd name="connsiteX4" fmla="*/ 3339101 w 7602876"/>
              <a:gd name="connsiteY4" fmla="*/ 4417888 h 5075434"/>
              <a:gd name="connsiteX5" fmla="*/ 3698697 w 7602876"/>
              <a:gd name="connsiteY5" fmla="*/ 4068566 h 5075434"/>
              <a:gd name="connsiteX6" fmla="*/ 3750067 w 7602876"/>
              <a:gd name="connsiteY6" fmla="*/ 3102795 h 5075434"/>
              <a:gd name="connsiteX7" fmla="*/ 2958957 w 7602876"/>
              <a:gd name="connsiteY7" fmla="*/ 2383605 h 5075434"/>
              <a:gd name="connsiteX8" fmla="*/ 3267183 w 7602876"/>
              <a:gd name="connsiteY8" fmla="*/ 287677 h 5075434"/>
              <a:gd name="connsiteX9" fmla="*/ 2383604 w 7602876"/>
              <a:gd name="connsiteY9" fmla="*/ 667820 h 5075434"/>
              <a:gd name="connsiteX10" fmla="*/ 0 w 7602876"/>
              <a:gd name="connsiteY10" fmla="*/ 349321 h 5075434"/>
              <a:gd name="connsiteX11" fmla="*/ 61645 w 7602876"/>
              <a:gd name="connsiteY11" fmla="*/ 0 h 5075434"/>
              <a:gd name="connsiteX0" fmla="*/ 61645 w 7602876"/>
              <a:gd name="connsiteY0" fmla="*/ 0 h 5075434"/>
              <a:gd name="connsiteX1" fmla="*/ 7602876 w 7602876"/>
              <a:gd name="connsiteY1" fmla="*/ 0 h 5075434"/>
              <a:gd name="connsiteX2" fmla="*/ 7582328 w 7602876"/>
              <a:gd name="connsiteY2" fmla="*/ 5075434 h 5075434"/>
              <a:gd name="connsiteX3" fmla="*/ 3719245 w 7602876"/>
              <a:gd name="connsiteY3" fmla="*/ 5054885 h 5075434"/>
              <a:gd name="connsiteX4" fmla="*/ 3339101 w 7602876"/>
              <a:gd name="connsiteY4" fmla="*/ 4417888 h 5075434"/>
              <a:gd name="connsiteX5" fmla="*/ 3698697 w 7602876"/>
              <a:gd name="connsiteY5" fmla="*/ 4068566 h 5075434"/>
              <a:gd name="connsiteX6" fmla="*/ 3750067 w 7602876"/>
              <a:gd name="connsiteY6" fmla="*/ 3102795 h 5075434"/>
              <a:gd name="connsiteX7" fmla="*/ 2958957 w 7602876"/>
              <a:gd name="connsiteY7" fmla="*/ 2383605 h 5075434"/>
              <a:gd name="connsiteX8" fmla="*/ 3267183 w 7602876"/>
              <a:gd name="connsiteY8" fmla="*/ 287677 h 5075434"/>
              <a:gd name="connsiteX9" fmla="*/ 2383604 w 7602876"/>
              <a:gd name="connsiteY9" fmla="*/ 667820 h 5075434"/>
              <a:gd name="connsiteX10" fmla="*/ 0 w 7602876"/>
              <a:gd name="connsiteY10" fmla="*/ 349321 h 5075434"/>
              <a:gd name="connsiteX11" fmla="*/ 61645 w 7602876"/>
              <a:gd name="connsiteY11" fmla="*/ 0 h 5075434"/>
              <a:gd name="connsiteX0" fmla="*/ 61645 w 7602876"/>
              <a:gd name="connsiteY0" fmla="*/ 0 h 5075434"/>
              <a:gd name="connsiteX1" fmla="*/ 7602876 w 7602876"/>
              <a:gd name="connsiteY1" fmla="*/ 0 h 5075434"/>
              <a:gd name="connsiteX2" fmla="*/ 7582328 w 7602876"/>
              <a:gd name="connsiteY2" fmla="*/ 5075434 h 5075434"/>
              <a:gd name="connsiteX3" fmla="*/ 3719245 w 7602876"/>
              <a:gd name="connsiteY3" fmla="*/ 5054885 h 5075434"/>
              <a:gd name="connsiteX4" fmla="*/ 3390471 w 7602876"/>
              <a:gd name="connsiteY4" fmla="*/ 4417888 h 5075434"/>
              <a:gd name="connsiteX5" fmla="*/ 3698697 w 7602876"/>
              <a:gd name="connsiteY5" fmla="*/ 4068566 h 5075434"/>
              <a:gd name="connsiteX6" fmla="*/ 3750067 w 7602876"/>
              <a:gd name="connsiteY6" fmla="*/ 3102795 h 5075434"/>
              <a:gd name="connsiteX7" fmla="*/ 2958957 w 7602876"/>
              <a:gd name="connsiteY7" fmla="*/ 2383605 h 5075434"/>
              <a:gd name="connsiteX8" fmla="*/ 3267183 w 7602876"/>
              <a:gd name="connsiteY8" fmla="*/ 287677 h 5075434"/>
              <a:gd name="connsiteX9" fmla="*/ 2383604 w 7602876"/>
              <a:gd name="connsiteY9" fmla="*/ 667820 h 5075434"/>
              <a:gd name="connsiteX10" fmla="*/ 0 w 7602876"/>
              <a:gd name="connsiteY10" fmla="*/ 349321 h 5075434"/>
              <a:gd name="connsiteX11" fmla="*/ 61645 w 7602876"/>
              <a:gd name="connsiteY11" fmla="*/ 0 h 5075434"/>
              <a:gd name="connsiteX0" fmla="*/ 61645 w 7602876"/>
              <a:gd name="connsiteY0" fmla="*/ 0 h 5075434"/>
              <a:gd name="connsiteX1" fmla="*/ 7602876 w 7602876"/>
              <a:gd name="connsiteY1" fmla="*/ 0 h 5075434"/>
              <a:gd name="connsiteX2" fmla="*/ 7582328 w 7602876"/>
              <a:gd name="connsiteY2" fmla="*/ 5075434 h 5075434"/>
              <a:gd name="connsiteX3" fmla="*/ 3719245 w 7602876"/>
              <a:gd name="connsiteY3" fmla="*/ 5054885 h 5075434"/>
              <a:gd name="connsiteX4" fmla="*/ 3493213 w 7602876"/>
              <a:gd name="connsiteY4" fmla="*/ 4798032 h 5075434"/>
              <a:gd name="connsiteX5" fmla="*/ 3390471 w 7602876"/>
              <a:gd name="connsiteY5" fmla="*/ 4417888 h 5075434"/>
              <a:gd name="connsiteX6" fmla="*/ 3698697 w 7602876"/>
              <a:gd name="connsiteY6" fmla="*/ 4068566 h 5075434"/>
              <a:gd name="connsiteX7" fmla="*/ 3750067 w 7602876"/>
              <a:gd name="connsiteY7" fmla="*/ 3102795 h 5075434"/>
              <a:gd name="connsiteX8" fmla="*/ 2958957 w 7602876"/>
              <a:gd name="connsiteY8" fmla="*/ 2383605 h 5075434"/>
              <a:gd name="connsiteX9" fmla="*/ 3267183 w 7602876"/>
              <a:gd name="connsiteY9" fmla="*/ 287677 h 5075434"/>
              <a:gd name="connsiteX10" fmla="*/ 2383604 w 7602876"/>
              <a:gd name="connsiteY10" fmla="*/ 667820 h 5075434"/>
              <a:gd name="connsiteX11" fmla="*/ 0 w 7602876"/>
              <a:gd name="connsiteY11" fmla="*/ 349321 h 5075434"/>
              <a:gd name="connsiteX12" fmla="*/ 61645 w 7602876"/>
              <a:gd name="connsiteY12" fmla="*/ 0 h 5075434"/>
              <a:gd name="connsiteX0" fmla="*/ 61645 w 7602876"/>
              <a:gd name="connsiteY0" fmla="*/ 0 h 5075434"/>
              <a:gd name="connsiteX1" fmla="*/ 7602876 w 7602876"/>
              <a:gd name="connsiteY1" fmla="*/ 0 h 5075434"/>
              <a:gd name="connsiteX2" fmla="*/ 7582328 w 7602876"/>
              <a:gd name="connsiteY2" fmla="*/ 5075434 h 5075434"/>
              <a:gd name="connsiteX3" fmla="*/ 3719245 w 7602876"/>
              <a:gd name="connsiteY3" fmla="*/ 5054885 h 5075434"/>
              <a:gd name="connsiteX4" fmla="*/ 3493213 w 7602876"/>
              <a:gd name="connsiteY4" fmla="*/ 4798032 h 5075434"/>
              <a:gd name="connsiteX5" fmla="*/ 3390471 w 7602876"/>
              <a:gd name="connsiteY5" fmla="*/ 4417888 h 5075434"/>
              <a:gd name="connsiteX6" fmla="*/ 3698697 w 7602876"/>
              <a:gd name="connsiteY6" fmla="*/ 4068566 h 5075434"/>
              <a:gd name="connsiteX7" fmla="*/ 3750067 w 7602876"/>
              <a:gd name="connsiteY7" fmla="*/ 3102795 h 5075434"/>
              <a:gd name="connsiteX8" fmla="*/ 2958957 w 7602876"/>
              <a:gd name="connsiteY8" fmla="*/ 2383605 h 5075434"/>
              <a:gd name="connsiteX9" fmla="*/ 3267183 w 7602876"/>
              <a:gd name="connsiteY9" fmla="*/ 287677 h 5075434"/>
              <a:gd name="connsiteX10" fmla="*/ 2383604 w 7602876"/>
              <a:gd name="connsiteY10" fmla="*/ 667820 h 5075434"/>
              <a:gd name="connsiteX11" fmla="*/ 0 w 7602876"/>
              <a:gd name="connsiteY11" fmla="*/ 349321 h 5075434"/>
              <a:gd name="connsiteX12" fmla="*/ 61645 w 7602876"/>
              <a:gd name="connsiteY12" fmla="*/ 0 h 5075434"/>
              <a:gd name="connsiteX0" fmla="*/ 61645 w 7602876"/>
              <a:gd name="connsiteY0" fmla="*/ 0 h 5075434"/>
              <a:gd name="connsiteX1" fmla="*/ 7602876 w 7602876"/>
              <a:gd name="connsiteY1" fmla="*/ 0 h 5075434"/>
              <a:gd name="connsiteX2" fmla="*/ 7582328 w 7602876"/>
              <a:gd name="connsiteY2" fmla="*/ 5075434 h 5075434"/>
              <a:gd name="connsiteX3" fmla="*/ 3678148 w 7602876"/>
              <a:gd name="connsiteY3" fmla="*/ 5034337 h 5075434"/>
              <a:gd name="connsiteX4" fmla="*/ 3493213 w 7602876"/>
              <a:gd name="connsiteY4" fmla="*/ 4798032 h 5075434"/>
              <a:gd name="connsiteX5" fmla="*/ 3390471 w 7602876"/>
              <a:gd name="connsiteY5" fmla="*/ 4417888 h 5075434"/>
              <a:gd name="connsiteX6" fmla="*/ 3698697 w 7602876"/>
              <a:gd name="connsiteY6" fmla="*/ 4068566 h 5075434"/>
              <a:gd name="connsiteX7" fmla="*/ 3750067 w 7602876"/>
              <a:gd name="connsiteY7" fmla="*/ 3102795 h 5075434"/>
              <a:gd name="connsiteX8" fmla="*/ 2958957 w 7602876"/>
              <a:gd name="connsiteY8" fmla="*/ 2383605 h 5075434"/>
              <a:gd name="connsiteX9" fmla="*/ 3267183 w 7602876"/>
              <a:gd name="connsiteY9" fmla="*/ 287677 h 5075434"/>
              <a:gd name="connsiteX10" fmla="*/ 2383604 w 7602876"/>
              <a:gd name="connsiteY10" fmla="*/ 667820 h 5075434"/>
              <a:gd name="connsiteX11" fmla="*/ 0 w 7602876"/>
              <a:gd name="connsiteY11" fmla="*/ 349321 h 5075434"/>
              <a:gd name="connsiteX12" fmla="*/ 61645 w 7602876"/>
              <a:gd name="connsiteY12" fmla="*/ 0 h 5075434"/>
              <a:gd name="connsiteX0" fmla="*/ 61645 w 7602876"/>
              <a:gd name="connsiteY0" fmla="*/ 0 h 5075434"/>
              <a:gd name="connsiteX1" fmla="*/ 7602876 w 7602876"/>
              <a:gd name="connsiteY1" fmla="*/ 0 h 5075434"/>
              <a:gd name="connsiteX2" fmla="*/ 7582328 w 7602876"/>
              <a:gd name="connsiteY2" fmla="*/ 5075434 h 5075434"/>
              <a:gd name="connsiteX3" fmla="*/ 3678148 w 7602876"/>
              <a:gd name="connsiteY3" fmla="*/ 5034337 h 5075434"/>
              <a:gd name="connsiteX4" fmla="*/ 3493213 w 7602876"/>
              <a:gd name="connsiteY4" fmla="*/ 4798032 h 5075434"/>
              <a:gd name="connsiteX5" fmla="*/ 3390471 w 7602876"/>
              <a:gd name="connsiteY5" fmla="*/ 4417888 h 5075434"/>
              <a:gd name="connsiteX6" fmla="*/ 3698697 w 7602876"/>
              <a:gd name="connsiteY6" fmla="*/ 4068566 h 5075434"/>
              <a:gd name="connsiteX7" fmla="*/ 3787099 w 7602876"/>
              <a:gd name="connsiteY7" fmla="*/ 3134130 h 5075434"/>
              <a:gd name="connsiteX8" fmla="*/ 2958957 w 7602876"/>
              <a:gd name="connsiteY8" fmla="*/ 2383605 h 5075434"/>
              <a:gd name="connsiteX9" fmla="*/ 3267183 w 7602876"/>
              <a:gd name="connsiteY9" fmla="*/ 287677 h 5075434"/>
              <a:gd name="connsiteX10" fmla="*/ 2383604 w 7602876"/>
              <a:gd name="connsiteY10" fmla="*/ 667820 h 5075434"/>
              <a:gd name="connsiteX11" fmla="*/ 0 w 7602876"/>
              <a:gd name="connsiteY11" fmla="*/ 349321 h 5075434"/>
              <a:gd name="connsiteX12" fmla="*/ 61645 w 7602876"/>
              <a:gd name="connsiteY12" fmla="*/ 0 h 5075434"/>
              <a:gd name="connsiteX0" fmla="*/ 61645 w 7602876"/>
              <a:gd name="connsiteY0" fmla="*/ 0 h 5075434"/>
              <a:gd name="connsiteX1" fmla="*/ 7602876 w 7602876"/>
              <a:gd name="connsiteY1" fmla="*/ 0 h 5075434"/>
              <a:gd name="connsiteX2" fmla="*/ 7582328 w 7602876"/>
              <a:gd name="connsiteY2" fmla="*/ 5075434 h 5075434"/>
              <a:gd name="connsiteX3" fmla="*/ 3678148 w 7602876"/>
              <a:gd name="connsiteY3" fmla="*/ 5034337 h 5075434"/>
              <a:gd name="connsiteX4" fmla="*/ 3493213 w 7602876"/>
              <a:gd name="connsiteY4" fmla="*/ 4798032 h 5075434"/>
              <a:gd name="connsiteX5" fmla="*/ 3390471 w 7602876"/>
              <a:gd name="connsiteY5" fmla="*/ 4417888 h 5075434"/>
              <a:gd name="connsiteX6" fmla="*/ 3698697 w 7602876"/>
              <a:gd name="connsiteY6" fmla="*/ 4068566 h 5075434"/>
              <a:gd name="connsiteX7" fmla="*/ 3787099 w 7602876"/>
              <a:gd name="connsiteY7" fmla="*/ 3134130 h 5075434"/>
              <a:gd name="connsiteX8" fmla="*/ 2958957 w 7602876"/>
              <a:gd name="connsiteY8" fmla="*/ 2383605 h 5075434"/>
              <a:gd name="connsiteX9" fmla="*/ 3267183 w 7602876"/>
              <a:gd name="connsiteY9" fmla="*/ 287677 h 5075434"/>
              <a:gd name="connsiteX10" fmla="*/ 2383604 w 7602876"/>
              <a:gd name="connsiteY10" fmla="*/ 667820 h 5075434"/>
              <a:gd name="connsiteX11" fmla="*/ 0 w 7602876"/>
              <a:gd name="connsiteY11" fmla="*/ 349321 h 5075434"/>
              <a:gd name="connsiteX12" fmla="*/ 61645 w 7602876"/>
              <a:gd name="connsiteY12" fmla="*/ 0 h 5075434"/>
              <a:gd name="connsiteX0" fmla="*/ 61645 w 7602876"/>
              <a:gd name="connsiteY0" fmla="*/ 0 h 5075434"/>
              <a:gd name="connsiteX1" fmla="*/ 7602876 w 7602876"/>
              <a:gd name="connsiteY1" fmla="*/ 0 h 5075434"/>
              <a:gd name="connsiteX2" fmla="*/ 7582328 w 7602876"/>
              <a:gd name="connsiteY2" fmla="*/ 5075434 h 5075434"/>
              <a:gd name="connsiteX3" fmla="*/ 3678148 w 7602876"/>
              <a:gd name="connsiteY3" fmla="*/ 5034337 h 5075434"/>
              <a:gd name="connsiteX4" fmla="*/ 3493213 w 7602876"/>
              <a:gd name="connsiteY4" fmla="*/ 4798032 h 5075434"/>
              <a:gd name="connsiteX5" fmla="*/ 3390471 w 7602876"/>
              <a:gd name="connsiteY5" fmla="*/ 4417888 h 5075434"/>
              <a:gd name="connsiteX6" fmla="*/ 3502975 w 7602876"/>
              <a:gd name="connsiteY6" fmla="*/ 4194257 h 5075434"/>
              <a:gd name="connsiteX7" fmla="*/ 3698697 w 7602876"/>
              <a:gd name="connsiteY7" fmla="*/ 4068566 h 5075434"/>
              <a:gd name="connsiteX8" fmla="*/ 3787099 w 7602876"/>
              <a:gd name="connsiteY8" fmla="*/ 3134130 h 5075434"/>
              <a:gd name="connsiteX9" fmla="*/ 2958957 w 7602876"/>
              <a:gd name="connsiteY9" fmla="*/ 2383605 h 5075434"/>
              <a:gd name="connsiteX10" fmla="*/ 3267183 w 7602876"/>
              <a:gd name="connsiteY10" fmla="*/ 287677 h 5075434"/>
              <a:gd name="connsiteX11" fmla="*/ 2383604 w 7602876"/>
              <a:gd name="connsiteY11" fmla="*/ 667820 h 5075434"/>
              <a:gd name="connsiteX12" fmla="*/ 0 w 7602876"/>
              <a:gd name="connsiteY12" fmla="*/ 349321 h 5075434"/>
              <a:gd name="connsiteX13" fmla="*/ 61645 w 7602876"/>
              <a:gd name="connsiteY13" fmla="*/ 0 h 5075434"/>
              <a:gd name="connsiteX0" fmla="*/ 61645 w 7602876"/>
              <a:gd name="connsiteY0" fmla="*/ 0 h 5075434"/>
              <a:gd name="connsiteX1" fmla="*/ 7602876 w 7602876"/>
              <a:gd name="connsiteY1" fmla="*/ 0 h 5075434"/>
              <a:gd name="connsiteX2" fmla="*/ 7582328 w 7602876"/>
              <a:gd name="connsiteY2" fmla="*/ 5075434 h 5075434"/>
              <a:gd name="connsiteX3" fmla="*/ 3678148 w 7602876"/>
              <a:gd name="connsiteY3" fmla="*/ 5034337 h 5075434"/>
              <a:gd name="connsiteX4" fmla="*/ 3493213 w 7602876"/>
              <a:gd name="connsiteY4" fmla="*/ 4798032 h 5075434"/>
              <a:gd name="connsiteX5" fmla="*/ 3390471 w 7602876"/>
              <a:gd name="connsiteY5" fmla="*/ 4417888 h 5075434"/>
              <a:gd name="connsiteX6" fmla="*/ 3502975 w 7602876"/>
              <a:gd name="connsiteY6" fmla="*/ 4194257 h 5075434"/>
              <a:gd name="connsiteX7" fmla="*/ 3698697 w 7602876"/>
              <a:gd name="connsiteY7" fmla="*/ 4068566 h 5075434"/>
              <a:gd name="connsiteX8" fmla="*/ 3787099 w 7602876"/>
              <a:gd name="connsiteY8" fmla="*/ 3134130 h 5075434"/>
              <a:gd name="connsiteX9" fmla="*/ 2958957 w 7602876"/>
              <a:gd name="connsiteY9" fmla="*/ 2383605 h 5075434"/>
              <a:gd name="connsiteX10" fmla="*/ 3267183 w 7602876"/>
              <a:gd name="connsiteY10" fmla="*/ 287677 h 5075434"/>
              <a:gd name="connsiteX11" fmla="*/ 2383604 w 7602876"/>
              <a:gd name="connsiteY11" fmla="*/ 667820 h 5075434"/>
              <a:gd name="connsiteX12" fmla="*/ 0 w 7602876"/>
              <a:gd name="connsiteY12" fmla="*/ 349321 h 5075434"/>
              <a:gd name="connsiteX13" fmla="*/ 61645 w 7602876"/>
              <a:gd name="connsiteY13" fmla="*/ 0 h 5075434"/>
              <a:gd name="connsiteX0" fmla="*/ 61645 w 7602876"/>
              <a:gd name="connsiteY0" fmla="*/ 0 h 5075434"/>
              <a:gd name="connsiteX1" fmla="*/ 7602876 w 7602876"/>
              <a:gd name="connsiteY1" fmla="*/ 0 h 5075434"/>
              <a:gd name="connsiteX2" fmla="*/ 7582328 w 7602876"/>
              <a:gd name="connsiteY2" fmla="*/ 5075434 h 5075434"/>
              <a:gd name="connsiteX3" fmla="*/ 3678148 w 7602876"/>
              <a:gd name="connsiteY3" fmla="*/ 5034337 h 5075434"/>
              <a:gd name="connsiteX4" fmla="*/ 3493213 w 7602876"/>
              <a:gd name="connsiteY4" fmla="*/ 4798032 h 5075434"/>
              <a:gd name="connsiteX5" fmla="*/ 3334908 w 7602876"/>
              <a:gd name="connsiteY5" fmla="*/ 4610152 h 5075434"/>
              <a:gd name="connsiteX6" fmla="*/ 3390471 w 7602876"/>
              <a:gd name="connsiteY6" fmla="*/ 4417888 h 5075434"/>
              <a:gd name="connsiteX7" fmla="*/ 3502975 w 7602876"/>
              <a:gd name="connsiteY7" fmla="*/ 4194257 h 5075434"/>
              <a:gd name="connsiteX8" fmla="*/ 3698697 w 7602876"/>
              <a:gd name="connsiteY8" fmla="*/ 4068566 h 5075434"/>
              <a:gd name="connsiteX9" fmla="*/ 3787099 w 7602876"/>
              <a:gd name="connsiteY9" fmla="*/ 3134130 h 5075434"/>
              <a:gd name="connsiteX10" fmla="*/ 2958957 w 7602876"/>
              <a:gd name="connsiteY10" fmla="*/ 2383605 h 5075434"/>
              <a:gd name="connsiteX11" fmla="*/ 3267183 w 7602876"/>
              <a:gd name="connsiteY11" fmla="*/ 287677 h 5075434"/>
              <a:gd name="connsiteX12" fmla="*/ 2383604 w 7602876"/>
              <a:gd name="connsiteY12" fmla="*/ 667820 h 5075434"/>
              <a:gd name="connsiteX13" fmla="*/ 0 w 7602876"/>
              <a:gd name="connsiteY13" fmla="*/ 349321 h 5075434"/>
              <a:gd name="connsiteX14" fmla="*/ 61645 w 7602876"/>
              <a:gd name="connsiteY14" fmla="*/ 0 h 5075434"/>
              <a:gd name="connsiteX0" fmla="*/ 61645 w 7602876"/>
              <a:gd name="connsiteY0" fmla="*/ 0 h 5075434"/>
              <a:gd name="connsiteX1" fmla="*/ 7602876 w 7602876"/>
              <a:gd name="connsiteY1" fmla="*/ 0 h 5075434"/>
              <a:gd name="connsiteX2" fmla="*/ 7582328 w 7602876"/>
              <a:gd name="connsiteY2" fmla="*/ 5075434 h 5075434"/>
              <a:gd name="connsiteX3" fmla="*/ 3678148 w 7602876"/>
              <a:gd name="connsiteY3" fmla="*/ 5034337 h 5075434"/>
              <a:gd name="connsiteX4" fmla="*/ 3493213 w 7602876"/>
              <a:gd name="connsiteY4" fmla="*/ 4798032 h 5075434"/>
              <a:gd name="connsiteX5" fmla="*/ 3334908 w 7602876"/>
              <a:gd name="connsiteY5" fmla="*/ 4610152 h 5075434"/>
              <a:gd name="connsiteX6" fmla="*/ 3370531 w 7602876"/>
              <a:gd name="connsiteY6" fmla="*/ 4400797 h 5075434"/>
              <a:gd name="connsiteX7" fmla="*/ 3502975 w 7602876"/>
              <a:gd name="connsiteY7" fmla="*/ 4194257 h 5075434"/>
              <a:gd name="connsiteX8" fmla="*/ 3698697 w 7602876"/>
              <a:gd name="connsiteY8" fmla="*/ 4068566 h 5075434"/>
              <a:gd name="connsiteX9" fmla="*/ 3787099 w 7602876"/>
              <a:gd name="connsiteY9" fmla="*/ 3134130 h 5075434"/>
              <a:gd name="connsiteX10" fmla="*/ 2958957 w 7602876"/>
              <a:gd name="connsiteY10" fmla="*/ 2383605 h 5075434"/>
              <a:gd name="connsiteX11" fmla="*/ 3267183 w 7602876"/>
              <a:gd name="connsiteY11" fmla="*/ 287677 h 5075434"/>
              <a:gd name="connsiteX12" fmla="*/ 2383604 w 7602876"/>
              <a:gd name="connsiteY12" fmla="*/ 667820 h 5075434"/>
              <a:gd name="connsiteX13" fmla="*/ 0 w 7602876"/>
              <a:gd name="connsiteY13" fmla="*/ 349321 h 5075434"/>
              <a:gd name="connsiteX14" fmla="*/ 61645 w 7602876"/>
              <a:gd name="connsiteY14" fmla="*/ 0 h 5075434"/>
              <a:gd name="connsiteX0" fmla="*/ 61645 w 7602876"/>
              <a:gd name="connsiteY0" fmla="*/ 0 h 5075434"/>
              <a:gd name="connsiteX1" fmla="*/ 7602876 w 7602876"/>
              <a:gd name="connsiteY1" fmla="*/ 0 h 5075434"/>
              <a:gd name="connsiteX2" fmla="*/ 7582328 w 7602876"/>
              <a:gd name="connsiteY2" fmla="*/ 5075434 h 5075434"/>
              <a:gd name="connsiteX3" fmla="*/ 3678148 w 7602876"/>
              <a:gd name="connsiteY3" fmla="*/ 5034337 h 5075434"/>
              <a:gd name="connsiteX4" fmla="*/ 3493213 w 7602876"/>
              <a:gd name="connsiteY4" fmla="*/ 4798032 h 5075434"/>
              <a:gd name="connsiteX5" fmla="*/ 3334908 w 7602876"/>
              <a:gd name="connsiteY5" fmla="*/ 4610152 h 5075434"/>
              <a:gd name="connsiteX6" fmla="*/ 3370531 w 7602876"/>
              <a:gd name="connsiteY6" fmla="*/ 4400797 h 5075434"/>
              <a:gd name="connsiteX7" fmla="*/ 3502975 w 7602876"/>
              <a:gd name="connsiteY7" fmla="*/ 4194257 h 5075434"/>
              <a:gd name="connsiteX8" fmla="*/ 3698697 w 7602876"/>
              <a:gd name="connsiteY8" fmla="*/ 4068566 h 5075434"/>
              <a:gd name="connsiteX9" fmla="*/ 3787099 w 7602876"/>
              <a:gd name="connsiteY9" fmla="*/ 3134130 h 5075434"/>
              <a:gd name="connsiteX10" fmla="*/ 2958957 w 7602876"/>
              <a:gd name="connsiteY10" fmla="*/ 2383605 h 5075434"/>
              <a:gd name="connsiteX11" fmla="*/ 3267183 w 7602876"/>
              <a:gd name="connsiteY11" fmla="*/ 287677 h 5075434"/>
              <a:gd name="connsiteX12" fmla="*/ 2383604 w 7602876"/>
              <a:gd name="connsiteY12" fmla="*/ 667820 h 5075434"/>
              <a:gd name="connsiteX13" fmla="*/ 0 w 7602876"/>
              <a:gd name="connsiteY13" fmla="*/ 349321 h 5075434"/>
              <a:gd name="connsiteX14" fmla="*/ 61645 w 7602876"/>
              <a:gd name="connsiteY14" fmla="*/ 0 h 5075434"/>
              <a:gd name="connsiteX0" fmla="*/ 61645 w 7602876"/>
              <a:gd name="connsiteY0" fmla="*/ 0 h 5075434"/>
              <a:gd name="connsiteX1" fmla="*/ 7602876 w 7602876"/>
              <a:gd name="connsiteY1" fmla="*/ 0 h 5075434"/>
              <a:gd name="connsiteX2" fmla="*/ 7582328 w 7602876"/>
              <a:gd name="connsiteY2" fmla="*/ 5075434 h 5075434"/>
              <a:gd name="connsiteX3" fmla="*/ 3678148 w 7602876"/>
              <a:gd name="connsiteY3" fmla="*/ 5034337 h 5075434"/>
              <a:gd name="connsiteX4" fmla="*/ 3493213 w 7602876"/>
              <a:gd name="connsiteY4" fmla="*/ 4798032 h 5075434"/>
              <a:gd name="connsiteX5" fmla="*/ 3334908 w 7602876"/>
              <a:gd name="connsiteY5" fmla="*/ 4610152 h 5075434"/>
              <a:gd name="connsiteX6" fmla="*/ 3370531 w 7602876"/>
              <a:gd name="connsiteY6" fmla="*/ 4400797 h 5075434"/>
              <a:gd name="connsiteX7" fmla="*/ 3502975 w 7602876"/>
              <a:gd name="connsiteY7" fmla="*/ 4194257 h 5075434"/>
              <a:gd name="connsiteX8" fmla="*/ 3698697 w 7602876"/>
              <a:gd name="connsiteY8" fmla="*/ 4068566 h 5075434"/>
              <a:gd name="connsiteX9" fmla="*/ 3787099 w 7602876"/>
              <a:gd name="connsiteY9" fmla="*/ 3134130 h 5075434"/>
              <a:gd name="connsiteX10" fmla="*/ 2958957 w 7602876"/>
              <a:gd name="connsiteY10" fmla="*/ 2383605 h 5075434"/>
              <a:gd name="connsiteX11" fmla="*/ 3267183 w 7602876"/>
              <a:gd name="connsiteY11" fmla="*/ 287677 h 5075434"/>
              <a:gd name="connsiteX12" fmla="*/ 2383604 w 7602876"/>
              <a:gd name="connsiteY12" fmla="*/ 667820 h 5075434"/>
              <a:gd name="connsiteX13" fmla="*/ 0 w 7602876"/>
              <a:gd name="connsiteY13" fmla="*/ 349321 h 5075434"/>
              <a:gd name="connsiteX14" fmla="*/ 61645 w 7602876"/>
              <a:gd name="connsiteY14" fmla="*/ 0 h 5075434"/>
              <a:gd name="connsiteX0" fmla="*/ 61645 w 7602876"/>
              <a:gd name="connsiteY0" fmla="*/ 0 h 5075434"/>
              <a:gd name="connsiteX1" fmla="*/ 7602876 w 7602876"/>
              <a:gd name="connsiteY1" fmla="*/ 0 h 5075434"/>
              <a:gd name="connsiteX2" fmla="*/ 7582328 w 7602876"/>
              <a:gd name="connsiteY2" fmla="*/ 5075434 h 5075434"/>
              <a:gd name="connsiteX3" fmla="*/ 3678148 w 7602876"/>
              <a:gd name="connsiteY3" fmla="*/ 5034337 h 5075434"/>
              <a:gd name="connsiteX4" fmla="*/ 3493213 w 7602876"/>
              <a:gd name="connsiteY4" fmla="*/ 4798032 h 5075434"/>
              <a:gd name="connsiteX5" fmla="*/ 3334908 w 7602876"/>
              <a:gd name="connsiteY5" fmla="*/ 4610152 h 5075434"/>
              <a:gd name="connsiteX6" fmla="*/ 3370531 w 7602876"/>
              <a:gd name="connsiteY6" fmla="*/ 4400797 h 5075434"/>
              <a:gd name="connsiteX7" fmla="*/ 3502975 w 7602876"/>
              <a:gd name="connsiteY7" fmla="*/ 4194257 h 5075434"/>
              <a:gd name="connsiteX8" fmla="*/ 3698697 w 7602876"/>
              <a:gd name="connsiteY8" fmla="*/ 4068566 h 5075434"/>
              <a:gd name="connsiteX9" fmla="*/ 3787099 w 7602876"/>
              <a:gd name="connsiteY9" fmla="*/ 3134130 h 5075434"/>
              <a:gd name="connsiteX10" fmla="*/ 2958957 w 7602876"/>
              <a:gd name="connsiteY10" fmla="*/ 2383605 h 5075434"/>
              <a:gd name="connsiteX11" fmla="*/ 3267183 w 7602876"/>
              <a:gd name="connsiteY11" fmla="*/ 287677 h 5075434"/>
              <a:gd name="connsiteX12" fmla="*/ 2383604 w 7602876"/>
              <a:gd name="connsiteY12" fmla="*/ 667820 h 5075434"/>
              <a:gd name="connsiteX13" fmla="*/ 0 w 7602876"/>
              <a:gd name="connsiteY13" fmla="*/ 349321 h 5075434"/>
              <a:gd name="connsiteX14" fmla="*/ 61645 w 7602876"/>
              <a:gd name="connsiteY14" fmla="*/ 0 h 5075434"/>
              <a:gd name="connsiteX0" fmla="*/ 61645 w 7602876"/>
              <a:gd name="connsiteY0" fmla="*/ 0 h 5075434"/>
              <a:gd name="connsiteX1" fmla="*/ 7602876 w 7602876"/>
              <a:gd name="connsiteY1" fmla="*/ 0 h 5075434"/>
              <a:gd name="connsiteX2" fmla="*/ 7582328 w 7602876"/>
              <a:gd name="connsiteY2" fmla="*/ 5075434 h 5075434"/>
              <a:gd name="connsiteX3" fmla="*/ 3678148 w 7602876"/>
              <a:gd name="connsiteY3" fmla="*/ 5034337 h 5075434"/>
              <a:gd name="connsiteX4" fmla="*/ 3493213 w 7602876"/>
              <a:gd name="connsiteY4" fmla="*/ 4798032 h 5075434"/>
              <a:gd name="connsiteX5" fmla="*/ 3334908 w 7602876"/>
              <a:gd name="connsiteY5" fmla="*/ 4610152 h 5075434"/>
              <a:gd name="connsiteX6" fmla="*/ 3370531 w 7602876"/>
              <a:gd name="connsiteY6" fmla="*/ 4400797 h 5075434"/>
              <a:gd name="connsiteX7" fmla="*/ 3502975 w 7602876"/>
              <a:gd name="connsiteY7" fmla="*/ 4194257 h 5075434"/>
              <a:gd name="connsiteX8" fmla="*/ 3698697 w 7602876"/>
              <a:gd name="connsiteY8" fmla="*/ 4068566 h 5075434"/>
              <a:gd name="connsiteX9" fmla="*/ 3787099 w 7602876"/>
              <a:gd name="connsiteY9" fmla="*/ 3134130 h 5075434"/>
              <a:gd name="connsiteX10" fmla="*/ 2958957 w 7602876"/>
              <a:gd name="connsiteY10" fmla="*/ 2383605 h 5075434"/>
              <a:gd name="connsiteX11" fmla="*/ 3267183 w 7602876"/>
              <a:gd name="connsiteY11" fmla="*/ 287677 h 5075434"/>
              <a:gd name="connsiteX12" fmla="*/ 2383604 w 7602876"/>
              <a:gd name="connsiteY12" fmla="*/ 667820 h 5075434"/>
              <a:gd name="connsiteX13" fmla="*/ 0 w 7602876"/>
              <a:gd name="connsiteY13" fmla="*/ 349321 h 5075434"/>
              <a:gd name="connsiteX14" fmla="*/ 61645 w 7602876"/>
              <a:gd name="connsiteY14" fmla="*/ 0 h 5075434"/>
              <a:gd name="connsiteX0" fmla="*/ 61645 w 7945431"/>
              <a:gd name="connsiteY0" fmla="*/ 0 h 5075434"/>
              <a:gd name="connsiteX1" fmla="*/ 7602876 w 7945431"/>
              <a:gd name="connsiteY1" fmla="*/ 0 h 5075434"/>
              <a:gd name="connsiteX2" fmla="*/ 6258055 w 7945431"/>
              <a:gd name="connsiteY2" fmla="*/ 3267947 h 5075434"/>
              <a:gd name="connsiteX3" fmla="*/ 7582328 w 7945431"/>
              <a:gd name="connsiteY3" fmla="*/ 5075434 h 5075434"/>
              <a:gd name="connsiteX4" fmla="*/ 3678148 w 7945431"/>
              <a:gd name="connsiteY4" fmla="*/ 5034337 h 5075434"/>
              <a:gd name="connsiteX5" fmla="*/ 3493213 w 7945431"/>
              <a:gd name="connsiteY5" fmla="*/ 4798032 h 5075434"/>
              <a:gd name="connsiteX6" fmla="*/ 3334908 w 7945431"/>
              <a:gd name="connsiteY6" fmla="*/ 4610152 h 5075434"/>
              <a:gd name="connsiteX7" fmla="*/ 3370531 w 7945431"/>
              <a:gd name="connsiteY7" fmla="*/ 4400797 h 5075434"/>
              <a:gd name="connsiteX8" fmla="*/ 3502975 w 7945431"/>
              <a:gd name="connsiteY8" fmla="*/ 4194257 h 5075434"/>
              <a:gd name="connsiteX9" fmla="*/ 3698697 w 7945431"/>
              <a:gd name="connsiteY9" fmla="*/ 4068566 h 5075434"/>
              <a:gd name="connsiteX10" fmla="*/ 3787099 w 7945431"/>
              <a:gd name="connsiteY10" fmla="*/ 3134130 h 5075434"/>
              <a:gd name="connsiteX11" fmla="*/ 2958957 w 7945431"/>
              <a:gd name="connsiteY11" fmla="*/ 2383605 h 5075434"/>
              <a:gd name="connsiteX12" fmla="*/ 3267183 w 7945431"/>
              <a:gd name="connsiteY12" fmla="*/ 287677 h 5075434"/>
              <a:gd name="connsiteX13" fmla="*/ 2383604 w 7945431"/>
              <a:gd name="connsiteY13" fmla="*/ 667820 h 5075434"/>
              <a:gd name="connsiteX14" fmla="*/ 0 w 7945431"/>
              <a:gd name="connsiteY14" fmla="*/ 349321 h 5075434"/>
              <a:gd name="connsiteX15" fmla="*/ 61645 w 7945431"/>
              <a:gd name="connsiteY15" fmla="*/ 0 h 5075434"/>
              <a:gd name="connsiteX0" fmla="*/ 61645 w 7945431"/>
              <a:gd name="connsiteY0" fmla="*/ 0 h 5075434"/>
              <a:gd name="connsiteX1" fmla="*/ 7602876 w 7945431"/>
              <a:gd name="connsiteY1" fmla="*/ 0 h 5075434"/>
              <a:gd name="connsiteX2" fmla="*/ 6258055 w 7945431"/>
              <a:gd name="connsiteY2" fmla="*/ 3267947 h 5075434"/>
              <a:gd name="connsiteX3" fmla="*/ 7561561 w 7945431"/>
              <a:gd name="connsiteY3" fmla="*/ 3890517 h 5075434"/>
              <a:gd name="connsiteX4" fmla="*/ 7582328 w 7945431"/>
              <a:gd name="connsiteY4" fmla="*/ 5075434 h 5075434"/>
              <a:gd name="connsiteX5" fmla="*/ 3678148 w 7945431"/>
              <a:gd name="connsiteY5" fmla="*/ 5034337 h 5075434"/>
              <a:gd name="connsiteX6" fmla="*/ 3493213 w 7945431"/>
              <a:gd name="connsiteY6" fmla="*/ 4798032 h 5075434"/>
              <a:gd name="connsiteX7" fmla="*/ 3334908 w 7945431"/>
              <a:gd name="connsiteY7" fmla="*/ 4610152 h 5075434"/>
              <a:gd name="connsiteX8" fmla="*/ 3370531 w 7945431"/>
              <a:gd name="connsiteY8" fmla="*/ 4400797 h 5075434"/>
              <a:gd name="connsiteX9" fmla="*/ 3502975 w 7945431"/>
              <a:gd name="connsiteY9" fmla="*/ 4194257 h 5075434"/>
              <a:gd name="connsiteX10" fmla="*/ 3698697 w 7945431"/>
              <a:gd name="connsiteY10" fmla="*/ 4068566 h 5075434"/>
              <a:gd name="connsiteX11" fmla="*/ 3787099 w 7945431"/>
              <a:gd name="connsiteY11" fmla="*/ 3134130 h 5075434"/>
              <a:gd name="connsiteX12" fmla="*/ 2958957 w 7945431"/>
              <a:gd name="connsiteY12" fmla="*/ 2383605 h 5075434"/>
              <a:gd name="connsiteX13" fmla="*/ 3267183 w 7945431"/>
              <a:gd name="connsiteY13" fmla="*/ 287677 h 5075434"/>
              <a:gd name="connsiteX14" fmla="*/ 2383604 w 7945431"/>
              <a:gd name="connsiteY14" fmla="*/ 667820 h 5075434"/>
              <a:gd name="connsiteX15" fmla="*/ 0 w 7945431"/>
              <a:gd name="connsiteY15" fmla="*/ 349321 h 5075434"/>
              <a:gd name="connsiteX16" fmla="*/ 61645 w 7945431"/>
              <a:gd name="connsiteY16" fmla="*/ 0 h 5075434"/>
              <a:gd name="connsiteX0" fmla="*/ 61645 w 7945431"/>
              <a:gd name="connsiteY0" fmla="*/ 0 h 5075434"/>
              <a:gd name="connsiteX1" fmla="*/ 7602876 w 7945431"/>
              <a:gd name="connsiteY1" fmla="*/ 0 h 5075434"/>
              <a:gd name="connsiteX2" fmla="*/ 6258055 w 7945431"/>
              <a:gd name="connsiteY2" fmla="*/ 3267947 h 5075434"/>
              <a:gd name="connsiteX3" fmla="*/ 7561561 w 7945431"/>
              <a:gd name="connsiteY3" fmla="*/ 3890517 h 5075434"/>
              <a:gd name="connsiteX4" fmla="*/ 7582328 w 7945431"/>
              <a:gd name="connsiteY4" fmla="*/ 5075434 h 5075434"/>
              <a:gd name="connsiteX5" fmla="*/ 3678148 w 7945431"/>
              <a:gd name="connsiteY5" fmla="*/ 5034337 h 5075434"/>
              <a:gd name="connsiteX6" fmla="*/ 3493213 w 7945431"/>
              <a:gd name="connsiteY6" fmla="*/ 4798032 h 5075434"/>
              <a:gd name="connsiteX7" fmla="*/ 3334908 w 7945431"/>
              <a:gd name="connsiteY7" fmla="*/ 4610152 h 5075434"/>
              <a:gd name="connsiteX8" fmla="*/ 3370531 w 7945431"/>
              <a:gd name="connsiteY8" fmla="*/ 4400797 h 5075434"/>
              <a:gd name="connsiteX9" fmla="*/ 3502975 w 7945431"/>
              <a:gd name="connsiteY9" fmla="*/ 4194257 h 5075434"/>
              <a:gd name="connsiteX10" fmla="*/ 3698697 w 7945431"/>
              <a:gd name="connsiteY10" fmla="*/ 4068566 h 5075434"/>
              <a:gd name="connsiteX11" fmla="*/ 3787099 w 7945431"/>
              <a:gd name="connsiteY11" fmla="*/ 3134130 h 5075434"/>
              <a:gd name="connsiteX12" fmla="*/ 2958957 w 7945431"/>
              <a:gd name="connsiteY12" fmla="*/ 2383605 h 5075434"/>
              <a:gd name="connsiteX13" fmla="*/ 3267183 w 7945431"/>
              <a:gd name="connsiteY13" fmla="*/ 287677 h 5075434"/>
              <a:gd name="connsiteX14" fmla="*/ 2383604 w 7945431"/>
              <a:gd name="connsiteY14" fmla="*/ 667820 h 5075434"/>
              <a:gd name="connsiteX15" fmla="*/ 0 w 7945431"/>
              <a:gd name="connsiteY15" fmla="*/ 349321 h 5075434"/>
              <a:gd name="connsiteX16" fmla="*/ 61645 w 7945431"/>
              <a:gd name="connsiteY16" fmla="*/ 0 h 5075434"/>
              <a:gd name="connsiteX0" fmla="*/ 61645 w 7945431"/>
              <a:gd name="connsiteY0" fmla="*/ 0 h 5075434"/>
              <a:gd name="connsiteX1" fmla="*/ 7602876 w 7945431"/>
              <a:gd name="connsiteY1" fmla="*/ 0 h 5075434"/>
              <a:gd name="connsiteX2" fmla="*/ 6258055 w 7945431"/>
              <a:gd name="connsiteY2" fmla="*/ 3267947 h 5075434"/>
              <a:gd name="connsiteX3" fmla="*/ 7561561 w 7945431"/>
              <a:gd name="connsiteY3" fmla="*/ 3890517 h 5075434"/>
              <a:gd name="connsiteX4" fmla="*/ 7582328 w 7945431"/>
              <a:gd name="connsiteY4" fmla="*/ 5075434 h 5075434"/>
              <a:gd name="connsiteX5" fmla="*/ 3678148 w 7945431"/>
              <a:gd name="connsiteY5" fmla="*/ 5034337 h 5075434"/>
              <a:gd name="connsiteX6" fmla="*/ 3493213 w 7945431"/>
              <a:gd name="connsiteY6" fmla="*/ 4798032 h 5075434"/>
              <a:gd name="connsiteX7" fmla="*/ 3334908 w 7945431"/>
              <a:gd name="connsiteY7" fmla="*/ 4610152 h 5075434"/>
              <a:gd name="connsiteX8" fmla="*/ 3370531 w 7945431"/>
              <a:gd name="connsiteY8" fmla="*/ 4400797 h 5075434"/>
              <a:gd name="connsiteX9" fmla="*/ 3502975 w 7945431"/>
              <a:gd name="connsiteY9" fmla="*/ 4194257 h 5075434"/>
              <a:gd name="connsiteX10" fmla="*/ 3698697 w 7945431"/>
              <a:gd name="connsiteY10" fmla="*/ 4068566 h 5075434"/>
              <a:gd name="connsiteX11" fmla="*/ 3787099 w 7945431"/>
              <a:gd name="connsiteY11" fmla="*/ 3134130 h 5075434"/>
              <a:gd name="connsiteX12" fmla="*/ 2958957 w 7945431"/>
              <a:gd name="connsiteY12" fmla="*/ 2383605 h 5075434"/>
              <a:gd name="connsiteX13" fmla="*/ 3267183 w 7945431"/>
              <a:gd name="connsiteY13" fmla="*/ 287677 h 5075434"/>
              <a:gd name="connsiteX14" fmla="*/ 2383604 w 7945431"/>
              <a:gd name="connsiteY14" fmla="*/ 667820 h 5075434"/>
              <a:gd name="connsiteX15" fmla="*/ 0 w 7945431"/>
              <a:gd name="connsiteY15" fmla="*/ 349321 h 5075434"/>
              <a:gd name="connsiteX16" fmla="*/ 61645 w 7945431"/>
              <a:gd name="connsiteY16" fmla="*/ 0 h 5075434"/>
              <a:gd name="connsiteX0" fmla="*/ 61645 w 7945431"/>
              <a:gd name="connsiteY0" fmla="*/ 0 h 5075434"/>
              <a:gd name="connsiteX1" fmla="*/ 7602876 w 7945431"/>
              <a:gd name="connsiteY1" fmla="*/ 0 h 5075434"/>
              <a:gd name="connsiteX2" fmla="*/ 6258055 w 7945431"/>
              <a:gd name="connsiteY2" fmla="*/ 3267947 h 5075434"/>
              <a:gd name="connsiteX3" fmla="*/ 7600472 w 7945431"/>
              <a:gd name="connsiteY3" fmla="*/ 3900245 h 5075434"/>
              <a:gd name="connsiteX4" fmla="*/ 7582328 w 7945431"/>
              <a:gd name="connsiteY4" fmla="*/ 5075434 h 5075434"/>
              <a:gd name="connsiteX5" fmla="*/ 3678148 w 7945431"/>
              <a:gd name="connsiteY5" fmla="*/ 5034337 h 5075434"/>
              <a:gd name="connsiteX6" fmla="*/ 3493213 w 7945431"/>
              <a:gd name="connsiteY6" fmla="*/ 4798032 h 5075434"/>
              <a:gd name="connsiteX7" fmla="*/ 3334908 w 7945431"/>
              <a:gd name="connsiteY7" fmla="*/ 4610152 h 5075434"/>
              <a:gd name="connsiteX8" fmla="*/ 3370531 w 7945431"/>
              <a:gd name="connsiteY8" fmla="*/ 4400797 h 5075434"/>
              <a:gd name="connsiteX9" fmla="*/ 3502975 w 7945431"/>
              <a:gd name="connsiteY9" fmla="*/ 4194257 h 5075434"/>
              <a:gd name="connsiteX10" fmla="*/ 3698697 w 7945431"/>
              <a:gd name="connsiteY10" fmla="*/ 4068566 h 5075434"/>
              <a:gd name="connsiteX11" fmla="*/ 3787099 w 7945431"/>
              <a:gd name="connsiteY11" fmla="*/ 3134130 h 5075434"/>
              <a:gd name="connsiteX12" fmla="*/ 2958957 w 7945431"/>
              <a:gd name="connsiteY12" fmla="*/ 2383605 h 5075434"/>
              <a:gd name="connsiteX13" fmla="*/ 3267183 w 7945431"/>
              <a:gd name="connsiteY13" fmla="*/ 287677 h 5075434"/>
              <a:gd name="connsiteX14" fmla="*/ 2383604 w 7945431"/>
              <a:gd name="connsiteY14" fmla="*/ 667820 h 5075434"/>
              <a:gd name="connsiteX15" fmla="*/ 0 w 7945431"/>
              <a:gd name="connsiteY15" fmla="*/ 349321 h 5075434"/>
              <a:gd name="connsiteX16" fmla="*/ 61645 w 7945431"/>
              <a:gd name="connsiteY16" fmla="*/ 0 h 5075434"/>
              <a:gd name="connsiteX0" fmla="*/ 61645 w 7945431"/>
              <a:gd name="connsiteY0" fmla="*/ 0 h 5065706"/>
              <a:gd name="connsiteX1" fmla="*/ 7602876 w 7945431"/>
              <a:gd name="connsiteY1" fmla="*/ 0 h 5065706"/>
              <a:gd name="connsiteX2" fmla="*/ 6258055 w 7945431"/>
              <a:gd name="connsiteY2" fmla="*/ 3267947 h 5065706"/>
              <a:gd name="connsiteX3" fmla="*/ 7600472 w 7945431"/>
              <a:gd name="connsiteY3" fmla="*/ 3900245 h 5065706"/>
              <a:gd name="connsiteX4" fmla="*/ 7630967 w 7945431"/>
              <a:gd name="connsiteY4" fmla="*/ 5065706 h 5065706"/>
              <a:gd name="connsiteX5" fmla="*/ 3678148 w 7945431"/>
              <a:gd name="connsiteY5" fmla="*/ 5034337 h 5065706"/>
              <a:gd name="connsiteX6" fmla="*/ 3493213 w 7945431"/>
              <a:gd name="connsiteY6" fmla="*/ 4798032 h 5065706"/>
              <a:gd name="connsiteX7" fmla="*/ 3334908 w 7945431"/>
              <a:gd name="connsiteY7" fmla="*/ 4610152 h 5065706"/>
              <a:gd name="connsiteX8" fmla="*/ 3370531 w 7945431"/>
              <a:gd name="connsiteY8" fmla="*/ 4400797 h 5065706"/>
              <a:gd name="connsiteX9" fmla="*/ 3502975 w 7945431"/>
              <a:gd name="connsiteY9" fmla="*/ 4194257 h 5065706"/>
              <a:gd name="connsiteX10" fmla="*/ 3698697 w 7945431"/>
              <a:gd name="connsiteY10" fmla="*/ 4068566 h 5065706"/>
              <a:gd name="connsiteX11" fmla="*/ 3787099 w 7945431"/>
              <a:gd name="connsiteY11" fmla="*/ 3134130 h 5065706"/>
              <a:gd name="connsiteX12" fmla="*/ 2958957 w 7945431"/>
              <a:gd name="connsiteY12" fmla="*/ 2383605 h 5065706"/>
              <a:gd name="connsiteX13" fmla="*/ 3267183 w 7945431"/>
              <a:gd name="connsiteY13" fmla="*/ 287677 h 5065706"/>
              <a:gd name="connsiteX14" fmla="*/ 2383604 w 7945431"/>
              <a:gd name="connsiteY14" fmla="*/ 667820 h 5065706"/>
              <a:gd name="connsiteX15" fmla="*/ 0 w 7945431"/>
              <a:gd name="connsiteY15" fmla="*/ 349321 h 5065706"/>
              <a:gd name="connsiteX16" fmla="*/ 61645 w 7945431"/>
              <a:gd name="connsiteY16" fmla="*/ 0 h 5065706"/>
              <a:gd name="connsiteX0" fmla="*/ 61645 w 8220342"/>
              <a:gd name="connsiteY0" fmla="*/ 28812 h 5094518"/>
              <a:gd name="connsiteX1" fmla="*/ 7602876 w 8220342"/>
              <a:gd name="connsiteY1" fmla="*/ 28812 h 5094518"/>
              <a:gd name="connsiteX2" fmla="*/ 7551833 w 8220342"/>
              <a:gd name="connsiteY2" fmla="*/ 349278 h 5094518"/>
              <a:gd name="connsiteX3" fmla="*/ 6258055 w 8220342"/>
              <a:gd name="connsiteY3" fmla="*/ 3296759 h 5094518"/>
              <a:gd name="connsiteX4" fmla="*/ 7600472 w 8220342"/>
              <a:gd name="connsiteY4" fmla="*/ 3929057 h 5094518"/>
              <a:gd name="connsiteX5" fmla="*/ 7630967 w 8220342"/>
              <a:gd name="connsiteY5" fmla="*/ 5094518 h 5094518"/>
              <a:gd name="connsiteX6" fmla="*/ 3678148 w 8220342"/>
              <a:gd name="connsiteY6" fmla="*/ 5063149 h 5094518"/>
              <a:gd name="connsiteX7" fmla="*/ 3493213 w 8220342"/>
              <a:gd name="connsiteY7" fmla="*/ 4826844 h 5094518"/>
              <a:gd name="connsiteX8" fmla="*/ 3334908 w 8220342"/>
              <a:gd name="connsiteY8" fmla="*/ 4638964 h 5094518"/>
              <a:gd name="connsiteX9" fmla="*/ 3370531 w 8220342"/>
              <a:gd name="connsiteY9" fmla="*/ 4429609 h 5094518"/>
              <a:gd name="connsiteX10" fmla="*/ 3502975 w 8220342"/>
              <a:gd name="connsiteY10" fmla="*/ 4223069 h 5094518"/>
              <a:gd name="connsiteX11" fmla="*/ 3698697 w 8220342"/>
              <a:gd name="connsiteY11" fmla="*/ 4097378 h 5094518"/>
              <a:gd name="connsiteX12" fmla="*/ 3787099 w 8220342"/>
              <a:gd name="connsiteY12" fmla="*/ 3162942 h 5094518"/>
              <a:gd name="connsiteX13" fmla="*/ 2958957 w 8220342"/>
              <a:gd name="connsiteY13" fmla="*/ 2412417 h 5094518"/>
              <a:gd name="connsiteX14" fmla="*/ 3267183 w 8220342"/>
              <a:gd name="connsiteY14" fmla="*/ 316489 h 5094518"/>
              <a:gd name="connsiteX15" fmla="*/ 2383604 w 8220342"/>
              <a:gd name="connsiteY15" fmla="*/ 696632 h 5094518"/>
              <a:gd name="connsiteX16" fmla="*/ 0 w 8220342"/>
              <a:gd name="connsiteY16" fmla="*/ 378133 h 5094518"/>
              <a:gd name="connsiteX17" fmla="*/ 61645 w 8220342"/>
              <a:gd name="connsiteY17" fmla="*/ 28812 h 5094518"/>
              <a:gd name="connsiteX0" fmla="*/ 61645 w 7649546"/>
              <a:gd name="connsiteY0" fmla="*/ 0 h 5065706"/>
              <a:gd name="connsiteX1" fmla="*/ 7602876 w 7649546"/>
              <a:gd name="connsiteY1" fmla="*/ 0 h 5065706"/>
              <a:gd name="connsiteX2" fmla="*/ 7551833 w 7649546"/>
              <a:gd name="connsiteY2" fmla="*/ 320466 h 5065706"/>
              <a:gd name="connsiteX3" fmla="*/ 6258055 w 7649546"/>
              <a:gd name="connsiteY3" fmla="*/ 3267947 h 5065706"/>
              <a:gd name="connsiteX4" fmla="*/ 7600472 w 7649546"/>
              <a:gd name="connsiteY4" fmla="*/ 3900245 h 5065706"/>
              <a:gd name="connsiteX5" fmla="*/ 7630967 w 7649546"/>
              <a:gd name="connsiteY5" fmla="*/ 5065706 h 5065706"/>
              <a:gd name="connsiteX6" fmla="*/ 3678148 w 7649546"/>
              <a:gd name="connsiteY6" fmla="*/ 5034337 h 5065706"/>
              <a:gd name="connsiteX7" fmla="*/ 3493213 w 7649546"/>
              <a:gd name="connsiteY7" fmla="*/ 4798032 h 5065706"/>
              <a:gd name="connsiteX8" fmla="*/ 3334908 w 7649546"/>
              <a:gd name="connsiteY8" fmla="*/ 4610152 h 5065706"/>
              <a:gd name="connsiteX9" fmla="*/ 3370531 w 7649546"/>
              <a:gd name="connsiteY9" fmla="*/ 4400797 h 5065706"/>
              <a:gd name="connsiteX10" fmla="*/ 3502975 w 7649546"/>
              <a:gd name="connsiteY10" fmla="*/ 4194257 h 5065706"/>
              <a:gd name="connsiteX11" fmla="*/ 3698697 w 7649546"/>
              <a:gd name="connsiteY11" fmla="*/ 4068566 h 5065706"/>
              <a:gd name="connsiteX12" fmla="*/ 3787099 w 7649546"/>
              <a:gd name="connsiteY12" fmla="*/ 3134130 h 5065706"/>
              <a:gd name="connsiteX13" fmla="*/ 2958957 w 7649546"/>
              <a:gd name="connsiteY13" fmla="*/ 2383605 h 5065706"/>
              <a:gd name="connsiteX14" fmla="*/ 3267183 w 7649546"/>
              <a:gd name="connsiteY14" fmla="*/ 287677 h 5065706"/>
              <a:gd name="connsiteX15" fmla="*/ 2383604 w 7649546"/>
              <a:gd name="connsiteY15" fmla="*/ 667820 h 5065706"/>
              <a:gd name="connsiteX16" fmla="*/ 0 w 7649546"/>
              <a:gd name="connsiteY16" fmla="*/ 349321 h 5065706"/>
              <a:gd name="connsiteX17" fmla="*/ 61645 w 7649546"/>
              <a:gd name="connsiteY17" fmla="*/ 0 h 5065706"/>
              <a:gd name="connsiteX0" fmla="*/ 61645 w 7630967"/>
              <a:gd name="connsiteY0" fmla="*/ 0 h 5065706"/>
              <a:gd name="connsiteX1" fmla="*/ 7602876 w 7630967"/>
              <a:gd name="connsiteY1" fmla="*/ 0 h 5065706"/>
              <a:gd name="connsiteX2" fmla="*/ 7551833 w 7630967"/>
              <a:gd name="connsiteY2" fmla="*/ 320466 h 5065706"/>
              <a:gd name="connsiteX3" fmla="*/ 6258055 w 7630967"/>
              <a:gd name="connsiteY3" fmla="*/ 3267947 h 5065706"/>
              <a:gd name="connsiteX4" fmla="*/ 7600472 w 7630967"/>
              <a:gd name="connsiteY4" fmla="*/ 3900245 h 5065706"/>
              <a:gd name="connsiteX5" fmla="*/ 7630967 w 7630967"/>
              <a:gd name="connsiteY5" fmla="*/ 5065706 h 5065706"/>
              <a:gd name="connsiteX6" fmla="*/ 3678148 w 7630967"/>
              <a:gd name="connsiteY6" fmla="*/ 5034337 h 5065706"/>
              <a:gd name="connsiteX7" fmla="*/ 3493213 w 7630967"/>
              <a:gd name="connsiteY7" fmla="*/ 4798032 h 5065706"/>
              <a:gd name="connsiteX8" fmla="*/ 3334908 w 7630967"/>
              <a:gd name="connsiteY8" fmla="*/ 4610152 h 5065706"/>
              <a:gd name="connsiteX9" fmla="*/ 3370531 w 7630967"/>
              <a:gd name="connsiteY9" fmla="*/ 4400797 h 5065706"/>
              <a:gd name="connsiteX10" fmla="*/ 3502975 w 7630967"/>
              <a:gd name="connsiteY10" fmla="*/ 4194257 h 5065706"/>
              <a:gd name="connsiteX11" fmla="*/ 3698697 w 7630967"/>
              <a:gd name="connsiteY11" fmla="*/ 4068566 h 5065706"/>
              <a:gd name="connsiteX12" fmla="*/ 3787099 w 7630967"/>
              <a:gd name="connsiteY12" fmla="*/ 3134130 h 5065706"/>
              <a:gd name="connsiteX13" fmla="*/ 2958957 w 7630967"/>
              <a:gd name="connsiteY13" fmla="*/ 2383605 h 5065706"/>
              <a:gd name="connsiteX14" fmla="*/ 3267183 w 7630967"/>
              <a:gd name="connsiteY14" fmla="*/ 287677 h 5065706"/>
              <a:gd name="connsiteX15" fmla="*/ 2383604 w 7630967"/>
              <a:gd name="connsiteY15" fmla="*/ 667820 h 5065706"/>
              <a:gd name="connsiteX16" fmla="*/ 0 w 7630967"/>
              <a:gd name="connsiteY16" fmla="*/ 349321 h 5065706"/>
              <a:gd name="connsiteX17" fmla="*/ 61645 w 7630967"/>
              <a:gd name="connsiteY17" fmla="*/ 0 h 5065706"/>
              <a:gd name="connsiteX0" fmla="*/ 61645 w 7635023"/>
              <a:gd name="connsiteY0" fmla="*/ 0 h 5065706"/>
              <a:gd name="connsiteX1" fmla="*/ 7602876 w 7635023"/>
              <a:gd name="connsiteY1" fmla="*/ 0 h 5065706"/>
              <a:gd name="connsiteX2" fmla="*/ 7551833 w 7635023"/>
              <a:gd name="connsiteY2" fmla="*/ 320466 h 5065706"/>
              <a:gd name="connsiteX3" fmla="*/ 7542106 w 7635023"/>
              <a:gd name="connsiteY3" fmla="*/ 515020 h 5065706"/>
              <a:gd name="connsiteX4" fmla="*/ 6258055 w 7635023"/>
              <a:gd name="connsiteY4" fmla="*/ 3267947 h 5065706"/>
              <a:gd name="connsiteX5" fmla="*/ 7600472 w 7635023"/>
              <a:gd name="connsiteY5" fmla="*/ 3900245 h 5065706"/>
              <a:gd name="connsiteX6" fmla="*/ 7630967 w 7635023"/>
              <a:gd name="connsiteY6" fmla="*/ 5065706 h 5065706"/>
              <a:gd name="connsiteX7" fmla="*/ 3678148 w 7635023"/>
              <a:gd name="connsiteY7" fmla="*/ 5034337 h 5065706"/>
              <a:gd name="connsiteX8" fmla="*/ 3493213 w 7635023"/>
              <a:gd name="connsiteY8" fmla="*/ 4798032 h 5065706"/>
              <a:gd name="connsiteX9" fmla="*/ 3334908 w 7635023"/>
              <a:gd name="connsiteY9" fmla="*/ 4610152 h 5065706"/>
              <a:gd name="connsiteX10" fmla="*/ 3370531 w 7635023"/>
              <a:gd name="connsiteY10" fmla="*/ 4400797 h 5065706"/>
              <a:gd name="connsiteX11" fmla="*/ 3502975 w 7635023"/>
              <a:gd name="connsiteY11" fmla="*/ 4194257 h 5065706"/>
              <a:gd name="connsiteX12" fmla="*/ 3698697 w 7635023"/>
              <a:gd name="connsiteY12" fmla="*/ 4068566 h 5065706"/>
              <a:gd name="connsiteX13" fmla="*/ 3787099 w 7635023"/>
              <a:gd name="connsiteY13" fmla="*/ 3134130 h 5065706"/>
              <a:gd name="connsiteX14" fmla="*/ 2958957 w 7635023"/>
              <a:gd name="connsiteY14" fmla="*/ 2383605 h 5065706"/>
              <a:gd name="connsiteX15" fmla="*/ 3267183 w 7635023"/>
              <a:gd name="connsiteY15" fmla="*/ 287677 h 5065706"/>
              <a:gd name="connsiteX16" fmla="*/ 2383604 w 7635023"/>
              <a:gd name="connsiteY16" fmla="*/ 667820 h 5065706"/>
              <a:gd name="connsiteX17" fmla="*/ 0 w 7635023"/>
              <a:gd name="connsiteY17" fmla="*/ 349321 h 5065706"/>
              <a:gd name="connsiteX18" fmla="*/ 61645 w 7635023"/>
              <a:gd name="connsiteY18" fmla="*/ 0 h 5065706"/>
              <a:gd name="connsiteX0" fmla="*/ 61645 w 7642846"/>
              <a:gd name="connsiteY0" fmla="*/ 0 h 5065706"/>
              <a:gd name="connsiteX1" fmla="*/ 7602876 w 7642846"/>
              <a:gd name="connsiteY1" fmla="*/ 0 h 5065706"/>
              <a:gd name="connsiteX2" fmla="*/ 7581016 w 7642846"/>
              <a:gd name="connsiteY2" fmla="*/ 213462 h 5065706"/>
              <a:gd name="connsiteX3" fmla="*/ 7542106 w 7642846"/>
              <a:gd name="connsiteY3" fmla="*/ 515020 h 5065706"/>
              <a:gd name="connsiteX4" fmla="*/ 6258055 w 7642846"/>
              <a:gd name="connsiteY4" fmla="*/ 3267947 h 5065706"/>
              <a:gd name="connsiteX5" fmla="*/ 7600472 w 7642846"/>
              <a:gd name="connsiteY5" fmla="*/ 3900245 h 5065706"/>
              <a:gd name="connsiteX6" fmla="*/ 7630967 w 7642846"/>
              <a:gd name="connsiteY6" fmla="*/ 5065706 h 5065706"/>
              <a:gd name="connsiteX7" fmla="*/ 3678148 w 7642846"/>
              <a:gd name="connsiteY7" fmla="*/ 5034337 h 5065706"/>
              <a:gd name="connsiteX8" fmla="*/ 3493213 w 7642846"/>
              <a:gd name="connsiteY8" fmla="*/ 4798032 h 5065706"/>
              <a:gd name="connsiteX9" fmla="*/ 3334908 w 7642846"/>
              <a:gd name="connsiteY9" fmla="*/ 4610152 h 5065706"/>
              <a:gd name="connsiteX10" fmla="*/ 3370531 w 7642846"/>
              <a:gd name="connsiteY10" fmla="*/ 4400797 h 5065706"/>
              <a:gd name="connsiteX11" fmla="*/ 3502975 w 7642846"/>
              <a:gd name="connsiteY11" fmla="*/ 4194257 h 5065706"/>
              <a:gd name="connsiteX12" fmla="*/ 3698697 w 7642846"/>
              <a:gd name="connsiteY12" fmla="*/ 4068566 h 5065706"/>
              <a:gd name="connsiteX13" fmla="*/ 3787099 w 7642846"/>
              <a:gd name="connsiteY13" fmla="*/ 3134130 h 5065706"/>
              <a:gd name="connsiteX14" fmla="*/ 2958957 w 7642846"/>
              <a:gd name="connsiteY14" fmla="*/ 2383605 h 5065706"/>
              <a:gd name="connsiteX15" fmla="*/ 3267183 w 7642846"/>
              <a:gd name="connsiteY15" fmla="*/ 287677 h 5065706"/>
              <a:gd name="connsiteX16" fmla="*/ 2383604 w 7642846"/>
              <a:gd name="connsiteY16" fmla="*/ 667820 h 5065706"/>
              <a:gd name="connsiteX17" fmla="*/ 0 w 7642846"/>
              <a:gd name="connsiteY17" fmla="*/ 349321 h 5065706"/>
              <a:gd name="connsiteX18" fmla="*/ 61645 w 7642846"/>
              <a:gd name="connsiteY18" fmla="*/ 0 h 5065706"/>
              <a:gd name="connsiteX0" fmla="*/ 61645 w 7630967"/>
              <a:gd name="connsiteY0" fmla="*/ 0 h 5065706"/>
              <a:gd name="connsiteX1" fmla="*/ 7602876 w 7630967"/>
              <a:gd name="connsiteY1" fmla="*/ 0 h 5065706"/>
              <a:gd name="connsiteX2" fmla="*/ 7581016 w 7630967"/>
              <a:gd name="connsiteY2" fmla="*/ 213462 h 5065706"/>
              <a:gd name="connsiteX3" fmla="*/ 7542106 w 7630967"/>
              <a:gd name="connsiteY3" fmla="*/ 515020 h 5065706"/>
              <a:gd name="connsiteX4" fmla="*/ 6258055 w 7630967"/>
              <a:gd name="connsiteY4" fmla="*/ 3267947 h 5065706"/>
              <a:gd name="connsiteX5" fmla="*/ 7600472 w 7630967"/>
              <a:gd name="connsiteY5" fmla="*/ 3900245 h 5065706"/>
              <a:gd name="connsiteX6" fmla="*/ 7630967 w 7630967"/>
              <a:gd name="connsiteY6" fmla="*/ 5065706 h 5065706"/>
              <a:gd name="connsiteX7" fmla="*/ 3678148 w 7630967"/>
              <a:gd name="connsiteY7" fmla="*/ 5034337 h 5065706"/>
              <a:gd name="connsiteX8" fmla="*/ 3493213 w 7630967"/>
              <a:gd name="connsiteY8" fmla="*/ 4798032 h 5065706"/>
              <a:gd name="connsiteX9" fmla="*/ 3334908 w 7630967"/>
              <a:gd name="connsiteY9" fmla="*/ 4610152 h 5065706"/>
              <a:gd name="connsiteX10" fmla="*/ 3370531 w 7630967"/>
              <a:gd name="connsiteY10" fmla="*/ 4400797 h 5065706"/>
              <a:gd name="connsiteX11" fmla="*/ 3502975 w 7630967"/>
              <a:gd name="connsiteY11" fmla="*/ 4194257 h 5065706"/>
              <a:gd name="connsiteX12" fmla="*/ 3698697 w 7630967"/>
              <a:gd name="connsiteY12" fmla="*/ 4068566 h 5065706"/>
              <a:gd name="connsiteX13" fmla="*/ 3787099 w 7630967"/>
              <a:gd name="connsiteY13" fmla="*/ 3134130 h 5065706"/>
              <a:gd name="connsiteX14" fmla="*/ 2958957 w 7630967"/>
              <a:gd name="connsiteY14" fmla="*/ 2383605 h 5065706"/>
              <a:gd name="connsiteX15" fmla="*/ 3267183 w 7630967"/>
              <a:gd name="connsiteY15" fmla="*/ 287677 h 5065706"/>
              <a:gd name="connsiteX16" fmla="*/ 2383604 w 7630967"/>
              <a:gd name="connsiteY16" fmla="*/ 667820 h 5065706"/>
              <a:gd name="connsiteX17" fmla="*/ 0 w 7630967"/>
              <a:gd name="connsiteY17" fmla="*/ 349321 h 5065706"/>
              <a:gd name="connsiteX18" fmla="*/ 61645 w 7630967"/>
              <a:gd name="connsiteY18" fmla="*/ 0 h 5065706"/>
              <a:gd name="connsiteX0" fmla="*/ 61645 w 7630967"/>
              <a:gd name="connsiteY0" fmla="*/ 0 h 5065706"/>
              <a:gd name="connsiteX1" fmla="*/ 7602876 w 7630967"/>
              <a:gd name="connsiteY1" fmla="*/ 0 h 5065706"/>
              <a:gd name="connsiteX2" fmla="*/ 7581016 w 7630967"/>
              <a:gd name="connsiteY2" fmla="*/ 213462 h 5065706"/>
              <a:gd name="connsiteX3" fmla="*/ 7542106 w 7630967"/>
              <a:gd name="connsiteY3" fmla="*/ 515020 h 5065706"/>
              <a:gd name="connsiteX4" fmla="*/ 6258055 w 7630967"/>
              <a:gd name="connsiteY4" fmla="*/ 3267947 h 5065706"/>
              <a:gd name="connsiteX5" fmla="*/ 7600472 w 7630967"/>
              <a:gd name="connsiteY5" fmla="*/ 3900245 h 5065706"/>
              <a:gd name="connsiteX6" fmla="*/ 7630967 w 7630967"/>
              <a:gd name="connsiteY6" fmla="*/ 5065706 h 5065706"/>
              <a:gd name="connsiteX7" fmla="*/ 3678148 w 7630967"/>
              <a:gd name="connsiteY7" fmla="*/ 5034337 h 5065706"/>
              <a:gd name="connsiteX8" fmla="*/ 3493213 w 7630967"/>
              <a:gd name="connsiteY8" fmla="*/ 4798032 h 5065706"/>
              <a:gd name="connsiteX9" fmla="*/ 3334908 w 7630967"/>
              <a:gd name="connsiteY9" fmla="*/ 4610152 h 5065706"/>
              <a:gd name="connsiteX10" fmla="*/ 3370531 w 7630967"/>
              <a:gd name="connsiteY10" fmla="*/ 4400797 h 5065706"/>
              <a:gd name="connsiteX11" fmla="*/ 3502975 w 7630967"/>
              <a:gd name="connsiteY11" fmla="*/ 4194257 h 5065706"/>
              <a:gd name="connsiteX12" fmla="*/ 3698697 w 7630967"/>
              <a:gd name="connsiteY12" fmla="*/ 4068566 h 5065706"/>
              <a:gd name="connsiteX13" fmla="*/ 3787099 w 7630967"/>
              <a:gd name="connsiteY13" fmla="*/ 3134130 h 5065706"/>
              <a:gd name="connsiteX14" fmla="*/ 2958957 w 7630967"/>
              <a:gd name="connsiteY14" fmla="*/ 2383605 h 5065706"/>
              <a:gd name="connsiteX15" fmla="*/ 3267183 w 7630967"/>
              <a:gd name="connsiteY15" fmla="*/ 287677 h 5065706"/>
              <a:gd name="connsiteX16" fmla="*/ 2383604 w 7630967"/>
              <a:gd name="connsiteY16" fmla="*/ 667820 h 5065706"/>
              <a:gd name="connsiteX17" fmla="*/ 0 w 7630967"/>
              <a:gd name="connsiteY17" fmla="*/ 349321 h 5065706"/>
              <a:gd name="connsiteX18" fmla="*/ 61645 w 7630967"/>
              <a:gd name="connsiteY18" fmla="*/ 0 h 5065706"/>
              <a:gd name="connsiteX0" fmla="*/ 61645 w 7630967"/>
              <a:gd name="connsiteY0" fmla="*/ 0 h 5065706"/>
              <a:gd name="connsiteX1" fmla="*/ 7602876 w 7630967"/>
              <a:gd name="connsiteY1" fmla="*/ 0 h 5065706"/>
              <a:gd name="connsiteX2" fmla="*/ 7581016 w 7630967"/>
              <a:gd name="connsiteY2" fmla="*/ 213462 h 5065706"/>
              <a:gd name="connsiteX3" fmla="*/ 7542106 w 7630967"/>
              <a:gd name="connsiteY3" fmla="*/ 515020 h 5065706"/>
              <a:gd name="connsiteX4" fmla="*/ 6258055 w 7630967"/>
              <a:gd name="connsiteY4" fmla="*/ 3267947 h 5065706"/>
              <a:gd name="connsiteX5" fmla="*/ 7600472 w 7630967"/>
              <a:gd name="connsiteY5" fmla="*/ 3900245 h 5065706"/>
              <a:gd name="connsiteX6" fmla="*/ 7630967 w 7630967"/>
              <a:gd name="connsiteY6" fmla="*/ 5065706 h 5065706"/>
              <a:gd name="connsiteX7" fmla="*/ 3678148 w 7630967"/>
              <a:gd name="connsiteY7" fmla="*/ 5034337 h 5065706"/>
              <a:gd name="connsiteX8" fmla="*/ 3493213 w 7630967"/>
              <a:gd name="connsiteY8" fmla="*/ 4798032 h 5065706"/>
              <a:gd name="connsiteX9" fmla="*/ 3334908 w 7630967"/>
              <a:gd name="connsiteY9" fmla="*/ 4610152 h 5065706"/>
              <a:gd name="connsiteX10" fmla="*/ 3370531 w 7630967"/>
              <a:gd name="connsiteY10" fmla="*/ 4400797 h 5065706"/>
              <a:gd name="connsiteX11" fmla="*/ 3502975 w 7630967"/>
              <a:gd name="connsiteY11" fmla="*/ 4194257 h 5065706"/>
              <a:gd name="connsiteX12" fmla="*/ 3698697 w 7630967"/>
              <a:gd name="connsiteY12" fmla="*/ 4068566 h 5065706"/>
              <a:gd name="connsiteX13" fmla="*/ 3787099 w 7630967"/>
              <a:gd name="connsiteY13" fmla="*/ 3134130 h 5065706"/>
              <a:gd name="connsiteX14" fmla="*/ 2958957 w 7630967"/>
              <a:gd name="connsiteY14" fmla="*/ 2383605 h 5065706"/>
              <a:gd name="connsiteX15" fmla="*/ 3267183 w 7630967"/>
              <a:gd name="connsiteY15" fmla="*/ 287677 h 5065706"/>
              <a:gd name="connsiteX16" fmla="*/ 2383604 w 7630967"/>
              <a:gd name="connsiteY16" fmla="*/ 667820 h 5065706"/>
              <a:gd name="connsiteX17" fmla="*/ 0 w 7630967"/>
              <a:gd name="connsiteY17" fmla="*/ 349321 h 5065706"/>
              <a:gd name="connsiteX18" fmla="*/ 61645 w 7630967"/>
              <a:gd name="connsiteY18" fmla="*/ 0 h 5065706"/>
              <a:gd name="connsiteX0" fmla="*/ 61645 w 7630967"/>
              <a:gd name="connsiteY0" fmla="*/ 0 h 5065706"/>
              <a:gd name="connsiteX1" fmla="*/ 7602876 w 7630967"/>
              <a:gd name="connsiteY1" fmla="*/ 0 h 5065706"/>
              <a:gd name="connsiteX2" fmla="*/ 7581016 w 7630967"/>
              <a:gd name="connsiteY2" fmla="*/ 213462 h 5065706"/>
              <a:gd name="connsiteX3" fmla="*/ 7542106 w 7630967"/>
              <a:gd name="connsiteY3" fmla="*/ 515020 h 5065706"/>
              <a:gd name="connsiteX4" fmla="*/ 6258055 w 7630967"/>
              <a:gd name="connsiteY4" fmla="*/ 3267947 h 5065706"/>
              <a:gd name="connsiteX5" fmla="*/ 7600472 w 7630967"/>
              <a:gd name="connsiteY5" fmla="*/ 3900245 h 5065706"/>
              <a:gd name="connsiteX6" fmla="*/ 7630967 w 7630967"/>
              <a:gd name="connsiteY6" fmla="*/ 5065706 h 5065706"/>
              <a:gd name="connsiteX7" fmla="*/ 3678148 w 7630967"/>
              <a:gd name="connsiteY7" fmla="*/ 5034337 h 5065706"/>
              <a:gd name="connsiteX8" fmla="*/ 3493213 w 7630967"/>
              <a:gd name="connsiteY8" fmla="*/ 4798032 h 5065706"/>
              <a:gd name="connsiteX9" fmla="*/ 3334908 w 7630967"/>
              <a:gd name="connsiteY9" fmla="*/ 4610152 h 5065706"/>
              <a:gd name="connsiteX10" fmla="*/ 3370531 w 7630967"/>
              <a:gd name="connsiteY10" fmla="*/ 4400797 h 5065706"/>
              <a:gd name="connsiteX11" fmla="*/ 3502975 w 7630967"/>
              <a:gd name="connsiteY11" fmla="*/ 4194257 h 5065706"/>
              <a:gd name="connsiteX12" fmla="*/ 3698697 w 7630967"/>
              <a:gd name="connsiteY12" fmla="*/ 4068566 h 5065706"/>
              <a:gd name="connsiteX13" fmla="*/ 3787099 w 7630967"/>
              <a:gd name="connsiteY13" fmla="*/ 3134130 h 5065706"/>
              <a:gd name="connsiteX14" fmla="*/ 2958957 w 7630967"/>
              <a:gd name="connsiteY14" fmla="*/ 2383605 h 5065706"/>
              <a:gd name="connsiteX15" fmla="*/ 3267183 w 7630967"/>
              <a:gd name="connsiteY15" fmla="*/ 287677 h 5065706"/>
              <a:gd name="connsiteX16" fmla="*/ 2383604 w 7630967"/>
              <a:gd name="connsiteY16" fmla="*/ 667820 h 5065706"/>
              <a:gd name="connsiteX17" fmla="*/ 0 w 7630967"/>
              <a:gd name="connsiteY17" fmla="*/ 349321 h 5065706"/>
              <a:gd name="connsiteX18" fmla="*/ 61645 w 7630967"/>
              <a:gd name="connsiteY18" fmla="*/ 0 h 5065706"/>
              <a:gd name="connsiteX0" fmla="*/ 61645 w 7630967"/>
              <a:gd name="connsiteY0" fmla="*/ 0 h 5065706"/>
              <a:gd name="connsiteX1" fmla="*/ 7602876 w 7630967"/>
              <a:gd name="connsiteY1" fmla="*/ 0 h 5065706"/>
              <a:gd name="connsiteX2" fmla="*/ 7581016 w 7630967"/>
              <a:gd name="connsiteY2" fmla="*/ 213462 h 5065706"/>
              <a:gd name="connsiteX3" fmla="*/ 7542106 w 7630967"/>
              <a:gd name="connsiteY3" fmla="*/ 515020 h 5065706"/>
              <a:gd name="connsiteX4" fmla="*/ 6258055 w 7630967"/>
              <a:gd name="connsiteY4" fmla="*/ 3267947 h 5065706"/>
              <a:gd name="connsiteX5" fmla="*/ 7600472 w 7630967"/>
              <a:gd name="connsiteY5" fmla="*/ 3900245 h 5065706"/>
              <a:gd name="connsiteX6" fmla="*/ 7630967 w 7630967"/>
              <a:gd name="connsiteY6" fmla="*/ 5065706 h 5065706"/>
              <a:gd name="connsiteX7" fmla="*/ 3678148 w 7630967"/>
              <a:gd name="connsiteY7" fmla="*/ 5034337 h 5065706"/>
              <a:gd name="connsiteX8" fmla="*/ 3493213 w 7630967"/>
              <a:gd name="connsiteY8" fmla="*/ 4798032 h 5065706"/>
              <a:gd name="connsiteX9" fmla="*/ 3334908 w 7630967"/>
              <a:gd name="connsiteY9" fmla="*/ 4610152 h 5065706"/>
              <a:gd name="connsiteX10" fmla="*/ 3370531 w 7630967"/>
              <a:gd name="connsiteY10" fmla="*/ 4400797 h 5065706"/>
              <a:gd name="connsiteX11" fmla="*/ 3502975 w 7630967"/>
              <a:gd name="connsiteY11" fmla="*/ 4194257 h 5065706"/>
              <a:gd name="connsiteX12" fmla="*/ 3698697 w 7630967"/>
              <a:gd name="connsiteY12" fmla="*/ 4068566 h 5065706"/>
              <a:gd name="connsiteX13" fmla="*/ 3787099 w 7630967"/>
              <a:gd name="connsiteY13" fmla="*/ 3134130 h 5065706"/>
              <a:gd name="connsiteX14" fmla="*/ 2958957 w 7630967"/>
              <a:gd name="connsiteY14" fmla="*/ 2383605 h 5065706"/>
              <a:gd name="connsiteX15" fmla="*/ 3267183 w 7630967"/>
              <a:gd name="connsiteY15" fmla="*/ 287677 h 5065706"/>
              <a:gd name="connsiteX16" fmla="*/ 2383604 w 7630967"/>
              <a:gd name="connsiteY16" fmla="*/ 667820 h 5065706"/>
              <a:gd name="connsiteX17" fmla="*/ 0 w 7630967"/>
              <a:gd name="connsiteY17" fmla="*/ 349321 h 5065706"/>
              <a:gd name="connsiteX18" fmla="*/ 61645 w 7630967"/>
              <a:gd name="connsiteY18" fmla="*/ 0 h 5065706"/>
              <a:gd name="connsiteX0" fmla="*/ 61645 w 7630967"/>
              <a:gd name="connsiteY0" fmla="*/ 0 h 5065706"/>
              <a:gd name="connsiteX1" fmla="*/ 7602876 w 7630967"/>
              <a:gd name="connsiteY1" fmla="*/ 0 h 5065706"/>
              <a:gd name="connsiteX2" fmla="*/ 7581016 w 7630967"/>
              <a:gd name="connsiteY2" fmla="*/ 213462 h 5065706"/>
              <a:gd name="connsiteX3" fmla="*/ 7542106 w 7630967"/>
              <a:gd name="connsiteY3" fmla="*/ 515020 h 5065706"/>
              <a:gd name="connsiteX4" fmla="*/ 6258055 w 7630967"/>
              <a:gd name="connsiteY4" fmla="*/ 3267947 h 5065706"/>
              <a:gd name="connsiteX5" fmla="*/ 7600472 w 7630967"/>
              <a:gd name="connsiteY5" fmla="*/ 3900245 h 5065706"/>
              <a:gd name="connsiteX6" fmla="*/ 7630967 w 7630967"/>
              <a:gd name="connsiteY6" fmla="*/ 5065706 h 5065706"/>
              <a:gd name="connsiteX7" fmla="*/ 3678148 w 7630967"/>
              <a:gd name="connsiteY7" fmla="*/ 5034337 h 5065706"/>
              <a:gd name="connsiteX8" fmla="*/ 3493213 w 7630967"/>
              <a:gd name="connsiteY8" fmla="*/ 4798032 h 5065706"/>
              <a:gd name="connsiteX9" fmla="*/ 3334908 w 7630967"/>
              <a:gd name="connsiteY9" fmla="*/ 4610152 h 5065706"/>
              <a:gd name="connsiteX10" fmla="*/ 3370531 w 7630967"/>
              <a:gd name="connsiteY10" fmla="*/ 4400797 h 5065706"/>
              <a:gd name="connsiteX11" fmla="*/ 3502975 w 7630967"/>
              <a:gd name="connsiteY11" fmla="*/ 4194257 h 5065706"/>
              <a:gd name="connsiteX12" fmla="*/ 3698697 w 7630967"/>
              <a:gd name="connsiteY12" fmla="*/ 4068566 h 5065706"/>
              <a:gd name="connsiteX13" fmla="*/ 3787099 w 7630967"/>
              <a:gd name="connsiteY13" fmla="*/ 3134130 h 5065706"/>
              <a:gd name="connsiteX14" fmla="*/ 2958957 w 7630967"/>
              <a:gd name="connsiteY14" fmla="*/ 2383605 h 5065706"/>
              <a:gd name="connsiteX15" fmla="*/ 3267183 w 7630967"/>
              <a:gd name="connsiteY15" fmla="*/ 287677 h 5065706"/>
              <a:gd name="connsiteX16" fmla="*/ 2383604 w 7630967"/>
              <a:gd name="connsiteY16" fmla="*/ 667820 h 5065706"/>
              <a:gd name="connsiteX17" fmla="*/ 0 w 7630967"/>
              <a:gd name="connsiteY17" fmla="*/ 349321 h 5065706"/>
              <a:gd name="connsiteX18" fmla="*/ 61645 w 7630967"/>
              <a:gd name="connsiteY18" fmla="*/ 0 h 5065706"/>
              <a:gd name="connsiteX0" fmla="*/ 61645 w 7630967"/>
              <a:gd name="connsiteY0" fmla="*/ 0 h 5065706"/>
              <a:gd name="connsiteX1" fmla="*/ 7602876 w 7630967"/>
              <a:gd name="connsiteY1" fmla="*/ 0 h 5065706"/>
              <a:gd name="connsiteX2" fmla="*/ 7593290 w 7630967"/>
              <a:gd name="connsiteY2" fmla="*/ 216530 h 5065706"/>
              <a:gd name="connsiteX3" fmla="*/ 7542106 w 7630967"/>
              <a:gd name="connsiteY3" fmla="*/ 515020 h 5065706"/>
              <a:gd name="connsiteX4" fmla="*/ 6258055 w 7630967"/>
              <a:gd name="connsiteY4" fmla="*/ 3267947 h 5065706"/>
              <a:gd name="connsiteX5" fmla="*/ 7600472 w 7630967"/>
              <a:gd name="connsiteY5" fmla="*/ 3900245 h 5065706"/>
              <a:gd name="connsiteX6" fmla="*/ 7630967 w 7630967"/>
              <a:gd name="connsiteY6" fmla="*/ 5065706 h 5065706"/>
              <a:gd name="connsiteX7" fmla="*/ 3678148 w 7630967"/>
              <a:gd name="connsiteY7" fmla="*/ 5034337 h 5065706"/>
              <a:gd name="connsiteX8" fmla="*/ 3493213 w 7630967"/>
              <a:gd name="connsiteY8" fmla="*/ 4798032 h 5065706"/>
              <a:gd name="connsiteX9" fmla="*/ 3334908 w 7630967"/>
              <a:gd name="connsiteY9" fmla="*/ 4610152 h 5065706"/>
              <a:gd name="connsiteX10" fmla="*/ 3370531 w 7630967"/>
              <a:gd name="connsiteY10" fmla="*/ 4400797 h 5065706"/>
              <a:gd name="connsiteX11" fmla="*/ 3502975 w 7630967"/>
              <a:gd name="connsiteY11" fmla="*/ 4194257 h 5065706"/>
              <a:gd name="connsiteX12" fmla="*/ 3698697 w 7630967"/>
              <a:gd name="connsiteY12" fmla="*/ 4068566 h 5065706"/>
              <a:gd name="connsiteX13" fmla="*/ 3787099 w 7630967"/>
              <a:gd name="connsiteY13" fmla="*/ 3134130 h 5065706"/>
              <a:gd name="connsiteX14" fmla="*/ 2958957 w 7630967"/>
              <a:gd name="connsiteY14" fmla="*/ 2383605 h 5065706"/>
              <a:gd name="connsiteX15" fmla="*/ 3267183 w 7630967"/>
              <a:gd name="connsiteY15" fmla="*/ 287677 h 5065706"/>
              <a:gd name="connsiteX16" fmla="*/ 2383604 w 7630967"/>
              <a:gd name="connsiteY16" fmla="*/ 667820 h 5065706"/>
              <a:gd name="connsiteX17" fmla="*/ 0 w 7630967"/>
              <a:gd name="connsiteY17" fmla="*/ 349321 h 5065706"/>
              <a:gd name="connsiteX18" fmla="*/ 61645 w 7630967"/>
              <a:gd name="connsiteY18" fmla="*/ 0 h 5065706"/>
              <a:gd name="connsiteX0" fmla="*/ 61645 w 7630967"/>
              <a:gd name="connsiteY0" fmla="*/ 0 h 5065706"/>
              <a:gd name="connsiteX1" fmla="*/ 7602876 w 7630967"/>
              <a:gd name="connsiteY1" fmla="*/ 0 h 5065706"/>
              <a:gd name="connsiteX2" fmla="*/ 7593290 w 7630967"/>
              <a:gd name="connsiteY2" fmla="*/ 216530 h 5065706"/>
              <a:gd name="connsiteX3" fmla="*/ 7542106 w 7630967"/>
              <a:gd name="connsiteY3" fmla="*/ 515020 h 5065706"/>
              <a:gd name="connsiteX4" fmla="*/ 6258055 w 7630967"/>
              <a:gd name="connsiteY4" fmla="*/ 3267947 h 5065706"/>
              <a:gd name="connsiteX5" fmla="*/ 7600472 w 7630967"/>
              <a:gd name="connsiteY5" fmla="*/ 3900245 h 5065706"/>
              <a:gd name="connsiteX6" fmla="*/ 7630967 w 7630967"/>
              <a:gd name="connsiteY6" fmla="*/ 5065706 h 5065706"/>
              <a:gd name="connsiteX7" fmla="*/ 3678148 w 7630967"/>
              <a:gd name="connsiteY7" fmla="*/ 5034337 h 5065706"/>
              <a:gd name="connsiteX8" fmla="*/ 3493213 w 7630967"/>
              <a:gd name="connsiteY8" fmla="*/ 4798032 h 5065706"/>
              <a:gd name="connsiteX9" fmla="*/ 3334908 w 7630967"/>
              <a:gd name="connsiteY9" fmla="*/ 4610152 h 5065706"/>
              <a:gd name="connsiteX10" fmla="*/ 3370531 w 7630967"/>
              <a:gd name="connsiteY10" fmla="*/ 4400797 h 5065706"/>
              <a:gd name="connsiteX11" fmla="*/ 3502975 w 7630967"/>
              <a:gd name="connsiteY11" fmla="*/ 4194257 h 5065706"/>
              <a:gd name="connsiteX12" fmla="*/ 3698697 w 7630967"/>
              <a:gd name="connsiteY12" fmla="*/ 4068566 h 5065706"/>
              <a:gd name="connsiteX13" fmla="*/ 3787099 w 7630967"/>
              <a:gd name="connsiteY13" fmla="*/ 3134130 h 5065706"/>
              <a:gd name="connsiteX14" fmla="*/ 2958957 w 7630967"/>
              <a:gd name="connsiteY14" fmla="*/ 2383605 h 5065706"/>
              <a:gd name="connsiteX15" fmla="*/ 3267183 w 7630967"/>
              <a:gd name="connsiteY15" fmla="*/ 287677 h 5065706"/>
              <a:gd name="connsiteX16" fmla="*/ 2383604 w 7630967"/>
              <a:gd name="connsiteY16" fmla="*/ 667820 h 5065706"/>
              <a:gd name="connsiteX17" fmla="*/ 0 w 7630967"/>
              <a:gd name="connsiteY17" fmla="*/ 349321 h 5065706"/>
              <a:gd name="connsiteX18" fmla="*/ 61645 w 7630967"/>
              <a:gd name="connsiteY18" fmla="*/ 0 h 5065706"/>
              <a:gd name="connsiteX0" fmla="*/ 61645 w 7630967"/>
              <a:gd name="connsiteY0" fmla="*/ 0 h 5065706"/>
              <a:gd name="connsiteX1" fmla="*/ 7602876 w 7630967"/>
              <a:gd name="connsiteY1" fmla="*/ 0 h 5065706"/>
              <a:gd name="connsiteX2" fmla="*/ 7593290 w 7630967"/>
              <a:gd name="connsiteY2" fmla="*/ 216530 h 5065706"/>
              <a:gd name="connsiteX3" fmla="*/ 7560517 w 7630967"/>
              <a:gd name="connsiteY3" fmla="*/ 462856 h 5065706"/>
              <a:gd name="connsiteX4" fmla="*/ 6258055 w 7630967"/>
              <a:gd name="connsiteY4" fmla="*/ 3267947 h 5065706"/>
              <a:gd name="connsiteX5" fmla="*/ 7600472 w 7630967"/>
              <a:gd name="connsiteY5" fmla="*/ 3900245 h 5065706"/>
              <a:gd name="connsiteX6" fmla="*/ 7630967 w 7630967"/>
              <a:gd name="connsiteY6" fmla="*/ 5065706 h 5065706"/>
              <a:gd name="connsiteX7" fmla="*/ 3678148 w 7630967"/>
              <a:gd name="connsiteY7" fmla="*/ 5034337 h 5065706"/>
              <a:gd name="connsiteX8" fmla="*/ 3493213 w 7630967"/>
              <a:gd name="connsiteY8" fmla="*/ 4798032 h 5065706"/>
              <a:gd name="connsiteX9" fmla="*/ 3334908 w 7630967"/>
              <a:gd name="connsiteY9" fmla="*/ 4610152 h 5065706"/>
              <a:gd name="connsiteX10" fmla="*/ 3370531 w 7630967"/>
              <a:gd name="connsiteY10" fmla="*/ 4400797 h 5065706"/>
              <a:gd name="connsiteX11" fmla="*/ 3502975 w 7630967"/>
              <a:gd name="connsiteY11" fmla="*/ 4194257 h 5065706"/>
              <a:gd name="connsiteX12" fmla="*/ 3698697 w 7630967"/>
              <a:gd name="connsiteY12" fmla="*/ 4068566 h 5065706"/>
              <a:gd name="connsiteX13" fmla="*/ 3787099 w 7630967"/>
              <a:gd name="connsiteY13" fmla="*/ 3134130 h 5065706"/>
              <a:gd name="connsiteX14" fmla="*/ 2958957 w 7630967"/>
              <a:gd name="connsiteY14" fmla="*/ 2383605 h 5065706"/>
              <a:gd name="connsiteX15" fmla="*/ 3267183 w 7630967"/>
              <a:gd name="connsiteY15" fmla="*/ 287677 h 5065706"/>
              <a:gd name="connsiteX16" fmla="*/ 2383604 w 7630967"/>
              <a:gd name="connsiteY16" fmla="*/ 667820 h 5065706"/>
              <a:gd name="connsiteX17" fmla="*/ 0 w 7630967"/>
              <a:gd name="connsiteY17" fmla="*/ 349321 h 5065706"/>
              <a:gd name="connsiteX18" fmla="*/ 61645 w 7630967"/>
              <a:gd name="connsiteY18" fmla="*/ 0 h 5065706"/>
              <a:gd name="connsiteX0" fmla="*/ 61645 w 7630967"/>
              <a:gd name="connsiteY0" fmla="*/ 0 h 5065706"/>
              <a:gd name="connsiteX1" fmla="*/ 7602876 w 7630967"/>
              <a:gd name="connsiteY1" fmla="*/ 0 h 5065706"/>
              <a:gd name="connsiteX2" fmla="*/ 7593290 w 7630967"/>
              <a:gd name="connsiteY2" fmla="*/ 216530 h 5065706"/>
              <a:gd name="connsiteX3" fmla="*/ 7560517 w 7630967"/>
              <a:gd name="connsiteY3" fmla="*/ 462856 h 5065706"/>
              <a:gd name="connsiteX4" fmla="*/ 7385223 w 7630967"/>
              <a:gd name="connsiteY4" fmla="*/ 762977 h 5065706"/>
              <a:gd name="connsiteX5" fmla="*/ 6258055 w 7630967"/>
              <a:gd name="connsiteY5" fmla="*/ 3267947 h 5065706"/>
              <a:gd name="connsiteX6" fmla="*/ 7600472 w 7630967"/>
              <a:gd name="connsiteY6" fmla="*/ 3900245 h 5065706"/>
              <a:gd name="connsiteX7" fmla="*/ 7630967 w 7630967"/>
              <a:gd name="connsiteY7" fmla="*/ 5065706 h 5065706"/>
              <a:gd name="connsiteX8" fmla="*/ 3678148 w 7630967"/>
              <a:gd name="connsiteY8" fmla="*/ 5034337 h 5065706"/>
              <a:gd name="connsiteX9" fmla="*/ 3493213 w 7630967"/>
              <a:gd name="connsiteY9" fmla="*/ 4798032 h 5065706"/>
              <a:gd name="connsiteX10" fmla="*/ 3334908 w 7630967"/>
              <a:gd name="connsiteY10" fmla="*/ 4610152 h 5065706"/>
              <a:gd name="connsiteX11" fmla="*/ 3370531 w 7630967"/>
              <a:gd name="connsiteY11" fmla="*/ 4400797 h 5065706"/>
              <a:gd name="connsiteX12" fmla="*/ 3502975 w 7630967"/>
              <a:gd name="connsiteY12" fmla="*/ 4194257 h 5065706"/>
              <a:gd name="connsiteX13" fmla="*/ 3698697 w 7630967"/>
              <a:gd name="connsiteY13" fmla="*/ 4068566 h 5065706"/>
              <a:gd name="connsiteX14" fmla="*/ 3787099 w 7630967"/>
              <a:gd name="connsiteY14" fmla="*/ 3134130 h 5065706"/>
              <a:gd name="connsiteX15" fmla="*/ 2958957 w 7630967"/>
              <a:gd name="connsiteY15" fmla="*/ 2383605 h 5065706"/>
              <a:gd name="connsiteX16" fmla="*/ 3267183 w 7630967"/>
              <a:gd name="connsiteY16" fmla="*/ 287677 h 5065706"/>
              <a:gd name="connsiteX17" fmla="*/ 2383604 w 7630967"/>
              <a:gd name="connsiteY17" fmla="*/ 667820 h 5065706"/>
              <a:gd name="connsiteX18" fmla="*/ 0 w 7630967"/>
              <a:gd name="connsiteY18" fmla="*/ 349321 h 5065706"/>
              <a:gd name="connsiteX19" fmla="*/ 61645 w 7630967"/>
              <a:gd name="connsiteY19" fmla="*/ 0 h 5065706"/>
              <a:gd name="connsiteX0" fmla="*/ 61645 w 7630967"/>
              <a:gd name="connsiteY0" fmla="*/ 0 h 5065706"/>
              <a:gd name="connsiteX1" fmla="*/ 7602876 w 7630967"/>
              <a:gd name="connsiteY1" fmla="*/ 0 h 5065706"/>
              <a:gd name="connsiteX2" fmla="*/ 7593290 w 7630967"/>
              <a:gd name="connsiteY2" fmla="*/ 216530 h 5065706"/>
              <a:gd name="connsiteX3" fmla="*/ 7560517 w 7630967"/>
              <a:gd name="connsiteY3" fmla="*/ 462856 h 5065706"/>
              <a:gd name="connsiteX4" fmla="*/ 7520235 w 7630967"/>
              <a:gd name="connsiteY4" fmla="*/ 637170 h 5065706"/>
              <a:gd name="connsiteX5" fmla="*/ 7385223 w 7630967"/>
              <a:gd name="connsiteY5" fmla="*/ 762977 h 5065706"/>
              <a:gd name="connsiteX6" fmla="*/ 6258055 w 7630967"/>
              <a:gd name="connsiteY6" fmla="*/ 3267947 h 5065706"/>
              <a:gd name="connsiteX7" fmla="*/ 7600472 w 7630967"/>
              <a:gd name="connsiteY7" fmla="*/ 3900245 h 5065706"/>
              <a:gd name="connsiteX8" fmla="*/ 7630967 w 7630967"/>
              <a:gd name="connsiteY8" fmla="*/ 5065706 h 5065706"/>
              <a:gd name="connsiteX9" fmla="*/ 3678148 w 7630967"/>
              <a:gd name="connsiteY9" fmla="*/ 5034337 h 5065706"/>
              <a:gd name="connsiteX10" fmla="*/ 3493213 w 7630967"/>
              <a:gd name="connsiteY10" fmla="*/ 4798032 h 5065706"/>
              <a:gd name="connsiteX11" fmla="*/ 3334908 w 7630967"/>
              <a:gd name="connsiteY11" fmla="*/ 4610152 h 5065706"/>
              <a:gd name="connsiteX12" fmla="*/ 3370531 w 7630967"/>
              <a:gd name="connsiteY12" fmla="*/ 4400797 h 5065706"/>
              <a:gd name="connsiteX13" fmla="*/ 3502975 w 7630967"/>
              <a:gd name="connsiteY13" fmla="*/ 4194257 h 5065706"/>
              <a:gd name="connsiteX14" fmla="*/ 3698697 w 7630967"/>
              <a:gd name="connsiteY14" fmla="*/ 4068566 h 5065706"/>
              <a:gd name="connsiteX15" fmla="*/ 3787099 w 7630967"/>
              <a:gd name="connsiteY15" fmla="*/ 3134130 h 5065706"/>
              <a:gd name="connsiteX16" fmla="*/ 2958957 w 7630967"/>
              <a:gd name="connsiteY16" fmla="*/ 2383605 h 5065706"/>
              <a:gd name="connsiteX17" fmla="*/ 3267183 w 7630967"/>
              <a:gd name="connsiteY17" fmla="*/ 287677 h 5065706"/>
              <a:gd name="connsiteX18" fmla="*/ 2383604 w 7630967"/>
              <a:gd name="connsiteY18" fmla="*/ 667820 h 5065706"/>
              <a:gd name="connsiteX19" fmla="*/ 0 w 7630967"/>
              <a:gd name="connsiteY19" fmla="*/ 349321 h 5065706"/>
              <a:gd name="connsiteX20" fmla="*/ 61645 w 7630967"/>
              <a:gd name="connsiteY20" fmla="*/ 0 h 5065706"/>
              <a:gd name="connsiteX0" fmla="*/ 61645 w 7630967"/>
              <a:gd name="connsiteY0" fmla="*/ 0 h 5065706"/>
              <a:gd name="connsiteX1" fmla="*/ 7602876 w 7630967"/>
              <a:gd name="connsiteY1" fmla="*/ 0 h 5065706"/>
              <a:gd name="connsiteX2" fmla="*/ 7593290 w 7630967"/>
              <a:gd name="connsiteY2" fmla="*/ 216530 h 5065706"/>
              <a:gd name="connsiteX3" fmla="*/ 7560517 w 7630967"/>
              <a:gd name="connsiteY3" fmla="*/ 462856 h 5065706"/>
              <a:gd name="connsiteX4" fmla="*/ 7520235 w 7630967"/>
              <a:gd name="connsiteY4" fmla="*/ 637170 h 5065706"/>
              <a:gd name="connsiteX5" fmla="*/ 7385223 w 7630967"/>
              <a:gd name="connsiteY5" fmla="*/ 762977 h 5065706"/>
              <a:gd name="connsiteX6" fmla="*/ 6258055 w 7630967"/>
              <a:gd name="connsiteY6" fmla="*/ 3267947 h 5065706"/>
              <a:gd name="connsiteX7" fmla="*/ 7600472 w 7630967"/>
              <a:gd name="connsiteY7" fmla="*/ 3900245 h 5065706"/>
              <a:gd name="connsiteX8" fmla="*/ 7630967 w 7630967"/>
              <a:gd name="connsiteY8" fmla="*/ 5065706 h 5065706"/>
              <a:gd name="connsiteX9" fmla="*/ 3678148 w 7630967"/>
              <a:gd name="connsiteY9" fmla="*/ 5034337 h 5065706"/>
              <a:gd name="connsiteX10" fmla="*/ 3493213 w 7630967"/>
              <a:gd name="connsiteY10" fmla="*/ 4798032 h 5065706"/>
              <a:gd name="connsiteX11" fmla="*/ 3334908 w 7630967"/>
              <a:gd name="connsiteY11" fmla="*/ 4610152 h 5065706"/>
              <a:gd name="connsiteX12" fmla="*/ 3370531 w 7630967"/>
              <a:gd name="connsiteY12" fmla="*/ 4400797 h 5065706"/>
              <a:gd name="connsiteX13" fmla="*/ 3502975 w 7630967"/>
              <a:gd name="connsiteY13" fmla="*/ 4194257 h 5065706"/>
              <a:gd name="connsiteX14" fmla="*/ 3698697 w 7630967"/>
              <a:gd name="connsiteY14" fmla="*/ 4068566 h 5065706"/>
              <a:gd name="connsiteX15" fmla="*/ 3787099 w 7630967"/>
              <a:gd name="connsiteY15" fmla="*/ 3134130 h 5065706"/>
              <a:gd name="connsiteX16" fmla="*/ 2958957 w 7630967"/>
              <a:gd name="connsiteY16" fmla="*/ 2383605 h 5065706"/>
              <a:gd name="connsiteX17" fmla="*/ 3267183 w 7630967"/>
              <a:gd name="connsiteY17" fmla="*/ 287677 h 5065706"/>
              <a:gd name="connsiteX18" fmla="*/ 2383604 w 7630967"/>
              <a:gd name="connsiteY18" fmla="*/ 667820 h 5065706"/>
              <a:gd name="connsiteX19" fmla="*/ 0 w 7630967"/>
              <a:gd name="connsiteY19" fmla="*/ 349321 h 5065706"/>
              <a:gd name="connsiteX20" fmla="*/ 61645 w 7630967"/>
              <a:gd name="connsiteY20" fmla="*/ 0 h 5065706"/>
              <a:gd name="connsiteX0" fmla="*/ 61645 w 7630967"/>
              <a:gd name="connsiteY0" fmla="*/ 0 h 5065706"/>
              <a:gd name="connsiteX1" fmla="*/ 7602876 w 7630967"/>
              <a:gd name="connsiteY1" fmla="*/ 0 h 5065706"/>
              <a:gd name="connsiteX2" fmla="*/ 7593290 w 7630967"/>
              <a:gd name="connsiteY2" fmla="*/ 216530 h 5065706"/>
              <a:gd name="connsiteX3" fmla="*/ 7560517 w 7630967"/>
              <a:gd name="connsiteY3" fmla="*/ 462856 h 5065706"/>
              <a:gd name="connsiteX4" fmla="*/ 7544783 w 7630967"/>
              <a:gd name="connsiteY4" fmla="*/ 597280 h 5065706"/>
              <a:gd name="connsiteX5" fmla="*/ 7385223 w 7630967"/>
              <a:gd name="connsiteY5" fmla="*/ 762977 h 5065706"/>
              <a:gd name="connsiteX6" fmla="*/ 6258055 w 7630967"/>
              <a:gd name="connsiteY6" fmla="*/ 3267947 h 5065706"/>
              <a:gd name="connsiteX7" fmla="*/ 7600472 w 7630967"/>
              <a:gd name="connsiteY7" fmla="*/ 3900245 h 5065706"/>
              <a:gd name="connsiteX8" fmla="*/ 7630967 w 7630967"/>
              <a:gd name="connsiteY8" fmla="*/ 5065706 h 5065706"/>
              <a:gd name="connsiteX9" fmla="*/ 3678148 w 7630967"/>
              <a:gd name="connsiteY9" fmla="*/ 5034337 h 5065706"/>
              <a:gd name="connsiteX10" fmla="*/ 3493213 w 7630967"/>
              <a:gd name="connsiteY10" fmla="*/ 4798032 h 5065706"/>
              <a:gd name="connsiteX11" fmla="*/ 3334908 w 7630967"/>
              <a:gd name="connsiteY11" fmla="*/ 4610152 h 5065706"/>
              <a:gd name="connsiteX12" fmla="*/ 3370531 w 7630967"/>
              <a:gd name="connsiteY12" fmla="*/ 4400797 h 5065706"/>
              <a:gd name="connsiteX13" fmla="*/ 3502975 w 7630967"/>
              <a:gd name="connsiteY13" fmla="*/ 4194257 h 5065706"/>
              <a:gd name="connsiteX14" fmla="*/ 3698697 w 7630967"/>
              <a:gd name="connsiteY14" fmla="*/ 4068566 h 5065706"/>
              <a:gd name="connsiteX15" fmla="*/ 3787099 w 7630967"/>
              <a:gd name="connsiteY15" fmla="*/ 3134130 h 5065706"/>
              <a:gd name="connsiteX16" fmla="*/ 2958957 w 7630967"/>
              <a:gd name="connsiteY16" fmla="*/ 2383605 h 5065706"/>
              <a:gd name="connsiteX17" fmla="*/ 3267183 w 7630967"/>
              <a:gd name="connsiteY17" fmla="*/ 287677 h 5065706"/>
              <a:gd name="connsiteX18" fmla="*/ 2383604 w 7630967"/>
              <a:gd name="connsiteY18" fmla="*/ 667820 h 5065706"/>
              <a:gd name="connsiteX19" fmla="*/ 0 w 7630967"/>
              <a:gd name="connsiteY19" fmla="*/ 349321 h 5065706"/>
              <a:gd name="connsiteX20" fmla="*/ 61645 w 7630967"/>
              <a:gd name="connsiteY20" fmla="*/ 0 h 5065706"/>
              <a:gd name="connsiteX0" fmla="*/ 61645 w 7630967"/>
              <a:gd name="connsiteY0" fmla="*/ 0 h 5065706"/>
              <a:gd name="connsiteX1" fmla="*/ 7602876 w 7630967"/>
              <a:gd name="connsiteY1" fmla="*/ 0 h 5065706"/>
              <a:gd name="connsiteX2" fmla="*/ 7593290 w 7630967"/>
              <a:gd name="connsiteY2" fmla="*/ 216530 h 5065706"/>
              <a:gd name="connsiteX3" fmla="*/ 7560517 w 7630967"/>
              <a:gd name="connsiteY3" fmla="*/ 462856 h 5065706"/>
              <a:gd name="connsiteX4" fmla="*/ 7544783 w 7630967"/>
              <a:gd name="connsiteY4" fmla="*/ 597280 h 5065706"/>
              <a:gd name="connsiteX5" fmla="*/ 7385223 w 7630967"/>
              <a:gd name="connsiteY5" fmla="*/ 762977 h 5065706"/>
              <a:gd name="connsiteX6" fmla="*/ 7216458 w 7630967"/>
              <a:gd name="connsiteY6" fmla="*/ 1410421 h 5065706"/>
              <a:gd name="connsiteX7" fmla="*/ 6258055 w 7630967"/>
              <a:gd name="connsiteY7" fmla="*/ 3267947 h 5065706"/>
              <a:gd name="connsiteX8" fmla="*/ 7600472 w 7630967"/>
              <a:gd name="connsiteY8" fmla="*/ 3900245 h 5065706"/>
              <a:gd name="connsiteX9" fmla="*/ 7630967 w 7630967"/>
              <a:gd name="connsiteY9" fmla="*/ 5065706 h 5065706"/>
              <a:gd name="connsiteX10" fmla="*/ 3678148 w 7630967"/>
              <a:gd name="connsiteY10" fmla="*/ 5034337 h 5065706"/>
              <a:gd name="connsiteX11" fmla="*/ 3493213 w 7630967"/>
              <a:gd name="connsiteY11" fmla="*/ 4798032 h 5065706"/>
              <a:gd name="connsiteX12" fmla="*/ 3334908 w 7630967"/>
              <a:gd name="connsiteY12" fmla="*/ 4610152 h 5065706"/>
              <a:gd name="connsiteX13" fmla="*/ 3370531 w 7630967"/>
              <a:gd name="connsiteY13" fmla="*/ 4400797 h 5065706"/>
              <a:gd name="connsiteX14" fmla="*/ 3502975 w 7630967"/>
              <a:gd name="connsiteY14" fmla="*/ 4194257 h 5065706"/>
              <a:gd name="connsiteX15" fmla="*/ 3698697 w 7630967"/>
              <a:gd name="connsiteY15" fmla="*/ 4068566 h 5065706"/>
              <a:gd name="connsiteX16" fmla="*/ 3787099 w 7630967"/>
              <a:gd name="connsiteY16" fmla="*/ 3134130 h 5065706"/>
              <a:gd name="connsiteX17" fmla="*/ 2958957 w 7630967"/>
              <a:gd name="connsiteY17" fmla="*/ 2383605 h 5065706"/>
              <a:gd name="connsiteX18" fmla="*/ 3267183 w 7630967"/>
              <a:gd name="connsiteY18" fmla="*/ 287677 h 5065706"/>
              <a:gd name="connsiteX19" fmla="*/ 2383604 w 7630967"/>
              <a:gd name="connsiteY19" fmla="*/ 667820 h 5065706"/>
              <a:gd name="connsiteX20" fmla="*/ 0 w 7630967"/>
              <a:gd name="connsiteY20" fmla="*/ 349321 h 5065706"/>
              <a:gd name="connsiteX21" fmla="*/ 61645 w 7630967"/>
              <a:gd name="connsiteY21" fmla="*/ 0 h 5065706"/>
              <a:gd name="connsiteX0" fmla="*/ 61645 w 7630967"/>
              <a:gd name="connsiteY0" fmla="*/ 0 h 5065706"/>
              <a:gd name="connsiteX1" fmla="*/ 7602876 w 7630967"/>
              <a:gd name="connsiteY1" fmla="*/ 0 h 5065706"/>
              <a:gd name="connsiteX2" fmla="*/ 7593290 w 7630967"/>
              <a:gd name="connsiteY2" fmla="*/ 216530 h 5065706"/>
              <a:gd name="connsiteX3" fmla="*/ 7560517 w 7630967"/>
              <a:gd name="connsiteY3" fmla="*/ 462856 h 5065706"/>
              <a:gd name="connsiteX4" fmla="*/ 7544783 w 7630967"/>
              <a:gd name="connsiteY4" fmla="*/ 597280 h 5065706"/>
              <a:gd name="connsiteX5" fmla="*/ 7385223 w 7630967"/>
              <a:gd name="connsiteY5" fmla="*/ 762977 h 5065706"/>
              <a:gd name="connsiteX6" fmla="*/ 7425113 w 7630967"/>
              <a:gd name="connsiteY6" fmla="*/ 1177219 h 5065706"/>
              <a:gd name="connsiteX7" fmla="*/ 7216458 w 7630967"/>
              <a:gd name="connsiteY7" fmla="*/ 1410421 h 5065706"/>
              <a:gd name="connsiteX8" fmla="*/ 6258055 w 7630967"/>
              <a:gd name="connsiteY8" fmla="*/ 3267947 h 5065706"/>
              <a:gd name="connsiteX9" fmla="*/ 7600472 w 7630967"/>
              <a:gd name="connsiteY9" fmla="*/ 3900245 h 5065706"/>
              <a:gd name="connsiteX10" fmla="*/ 7630967 w 7630967"/>
              <a:gd name="connsiteY10" fmla="*/ 5065706 h 5065706"/>
              <a:gd name="connsiteX11" fmla="*/ 3678148 w 7630967"/>
              <a:gd name="connsiteY11" fmla="*/ 5034337 h 5065706"/>
              <a:gd name="connsiteX12" fmla="*/ 3493213 w 7630967"/>
              <a:gd name="connsiteY12" fmla="*/ 4798032 h 5065706"/>
              <a:gd name="connsiteX13" fmla="*/ 3334908 w 7630967"/>
              <a:gd name="connsiteY13" fmla="*/ 4610152 h 5065706"/>
              <a:gd name="connsiteX14" fmla="*/ 3370531 w 7630967"/>
              <a:gd name="connsiteY14" fmla="*/ 4400797 h 5065706"/>
              <a:gd name="connsiteX15" fmla="*/ 3502975 w 7630967"/>
              <a:gd name="connsiteY15" fmla="*/ 4194257 h 5065706"/>
              <a:gd name="connsiteX16" fmla="*/ 3698697 w 7630967"/>
              <a:gd name="connsiteY16" fmla="*/ 4068566 h 5065706"/>
              <a:gd name="connsiteX17" fmla="*/ 3787099 w 7630967"/>
              <a:gd name="connsiteY17" fmla="*/ 3134130 h 5065706"/>
              <a:gd name="connsiteX18" fmla="*/ 2958957 w 7630967"/>
              <a:gd name="connsiteY18" fmla="*/ 2383605 h 5065706"/>
              <a:gd name="connsiteX19" fmla="*/ 3267183 w 7630967"/>
              <a:gd name="connsiteY19" fmla="*/ 287677 h 5065706"/>
              <a:gd name="connsiteX20" fmla="*/ 2383604 w 7630967"/>
              <a:gd name="connsiteY20" fmla="*/ 667820 h 5065706"/>
              <a:gd name="connsiteX21" fmla="*/ 0 w 7630967"/>
              <a:gd name="connsiteY21" fmla="*/ 349321 h 5065706"/>
              <a:gd name="connsiteX22" fmla="*/ 61645 w 7630967"/>
              <a:gd name="connsiteY22" fmla="*/ 0 h 5065706"/>
              <a:gd name="connsiteX0" fmla="*/ 61645 w 7630967"/>
              <a:gd name="connsiteY0" fmla="*/ 0 h 5065706"/>
              <a:gd name="connsiteX1" fmla="*/ 7602876 w 7630967"/>
              <a:gd name="connsiteY1" fmla="*/ 0 h 5065706"/>
              <a:gd name="connsiteX2" fmla="*/ 7593290 w 7630967"/>
              <a:gd name="connsiteY2" fmla="*/ 216530 h 5065706"/>
              <a:gd name="connsiteX3" fmla="*/ 7560517 w 7630967"/>
              <a:gd name="connsiteY3" fmla="*/ 462856 h 5065706"/>
              <a:gd name="connsiteX4" fmla="*/ 7544783 w 7630967"/>
              <a:gd name="connsiteY4" fmla="*/ 597280 h 5065706"/>
              <a:gd name="connsiteX5" fmla="*/ 7385223 w 7630967"/>
              <a:gd name="connsiteY5" fmla="*/ 762977 h 5065706"/>
              <a:gd name="connsiteX6" fmla="*/ 7425113 w 7630967"/>
              <a:gd name="connsiteY6" fmla="*/ 1177219 h 5065706"/>
              <a:gd name="connsiteX7" fmla="*/ 7216458 w 7630967"/>
              <a:gd name="connsiteY7" fmla="*/ 1410421 h 5065706"/>
              <a:gd name="connsiteX8" fmla="*/ 6258055 w 7630967"/>
              <a:gd name="connsiteY8" fmla="*/ 3267947 h 5065706"/>
              <a:gd name="connsiteX9" fmla="*/ 7600472 w 7630967"/>
              <a:gd name="connsiteY9" fmla="*/ 3900245 h 5065706"/>
              <a:gd name="connsiteX10" fmla="*/ 7630967 w 7630967"/>
              <a:gd name="connsiteY10" fmla="*/ 5065706 h 5065706"/>
              <a:gd name="connsiteX11" fmla="*/ 3678148 w 7630967"/>
              <a:gd name="connsiteY11" fmla="*/ 5034337 h 5065706"/>
              <a:gd name="connsiteX12" fmla="*/ 3493213 w 7630967"/>
              <a:gd name="connsiteY12" fmla="*/ 4798032 h 5065706"/>
              <a:gd name="connsiteX13" fmla="*/ 3334908 w 7630967"/>
              <a:gd name="connsiteY13" fmla="*/ 4610152 h 5065706"/>
              <a:gd name="connsiteX14" fmla="*/ 3370531 w 7630967"/>
              <a:gd name="connsiteY14" fmla="*/ 4400797 h 5065706"/>
              <a:gd name="connsiteX15" fmla="*/ 3502975 w 7630967"/>
              <a:gd name="connsiteY15" fmla="*/ 4194257 h 5065706"/>
              <a:gd name="connsiteX16" fmla="*/ 3698697 w 7630967"/>
              <a:gd name="connsiteY16" fmla="*/ 4068566 h 5065706"/>
              <a:gd name="connsiteX17" fmla="*/ 3787099 w 7630967"/>
              <a:gd name="connsiteY17" fmla="*/ 3134130 h 5065706"/>
              <a:gd name="connsiteX18" fmla="*/ 2958957 w 7630967"/>
              <a:gd name="connsiteY18" fmla="*/ 2383605 h 5065706"/>
              <a:gd name="connsiteX19" fmla="*/ 3267183 w 7630967"/>
              <a:gd name="connsiteY19" fmla="*/ 287677 h 5065706"/>
              <a:gd name="connsiteX20" fmla="*/ 2383604 w 7630967"/>
              <a:gd name="connsiteY20" fmla="*/ 667820 h 5065706"/>
              <a:gd name="connsiteX21" fmla="*/ 0 w 7630967"/>
              <a:gd name="connsiteY21" fmla="*/ 349321 h 5065706"/>
              <a:gd name="connsiteX22" fmla="*/ 61645 w 7630967"/>
              <a:gd name="connsiteY22" fmla="*/ 0 h 5065706"/>
              <a:gd name="connsiteX0" fmla="*/ 61645 w 7630967"/>
              <a:gd name="connsiteY0" fmla="*/ 0 h 5065706"/>
              <a:gd name="connsiteX1" fmla="*/ 7602876 w 7630967"/>
              <a:gd name="connsiteY1" fmla="*/ 0 h 5065706"/>
              <a:gd name="connsiteX2" fmla="*/ 7593290 w 7630967"/>
              <a:gd name="connsiteY2" fmla="*/ 216530 h 5065706"/>
              <a:gd name="connsiteX3" fmla="*/ 7560517 w 7630967"/>
              <a:gd name="connsiteY3" fmla="*/ 462856 h 5065706"/>
              <a:gd name="connsiteX4" fmla="*/ 7544783 w 7630967"/>
              <a:gd name="connsiteY4" fmla="*/ 597280 h 5065706"/>
              <a:gd name="connsiteX5" fmla="*/ 7385223 w 7630967"/>
              <a:gd name="connsiteY5" fmla="*/ 762977 h 5065706"/>
              <a:gd name="connsiteX6" fmla="*/ 7425113 w 7630967"/>
              <a:gd name="connsiteY6" fmla="*/ 1177219 h 5065706"/>
              <a:gd name="connsiteX7" fmla="*/ 7216458 w 7630967"/>
              <a:gd name="connsiteY7" fmla="*/ 1410421 h 5065706"/>
              <a:gd name="connsiteX8" fmla="*/ 6258055 w 7630967"/>
              <a:gd name="connsiteY8" fmla="*/ 3267947 h 5065706"/>
              <a:gd name="connsiteX9" fmla="*/ 7600472 w 7630967"/>
              <a:gd name="connsiteY9" fmla="*/ 3900245 h 5065706"/>
              <a:gd name="connsiteX10" fmla="*/ 7630967 w 7630967"/>
              <a:gd name="connsiteY10" fmla="*/ 5065706 h 5065706"/>
              <a:gd name="connsiteX11" fmla="*/ 3678148 w 7630967"/>
              <a:gd name="connsiteY11" fmla="*/ 5034337 h 5065706"/>
              <a:gd name="connsiteX12" fmla="*/ 3493213 w 7630967"/>
              <a:gd name="connsiteY12" fmla="*/ 4798032 h 5065706"/>
              <a:gd name="connsiteX13" fmla="*/ 3334908 w 7630967"/>
              <a:gd name="connsiteY13" fmla="*/ 4610152 h 5065706"/>
              <a:gd name="connsiteX14" fmla="*/ 3370531 w 7630967"/>
              <a:gd name="connsiteY14" fmla="*/ 4400797 h 5065706"/>
              <a:gd name="connsiteX15" fmla="*/ 3502975 w 7630967"/>
              <a:gd name="connsiteY15" fmla="*/ 4194257 h 5065706"/>
              <a:gd name="connsiteX16" fmla="*/ 3698697 w 7630967"/>
              <a:gd name="connsiteY16" fmla="*/ 4068566 h 5065706"/>
              <a:gd name="connsiteX17" fmla="*/ 3787099 w 7630967"/>
              <a:gd name="connsiteY17" fmla="*/ 3134130 h 5065706"/>
              <a:gd name="connsiteX18" fmla="*/ 2958957 w 7630967"/>
              <a:gd name="connsiteY18" fmla="*/ 2383605 h 5065706"/>
              <a:gd name="connsiteX19" fmla="*/ 3267183 w 7630967"/>
              <a:gd name="connsiteY19" fmla="*/ 287677 h 5065706"/>
              <a:gd name="connsiteX20" fmla="*/ 2383604 w 7630967"/>
              <a:gd name="connsiteY20" fmla="*/ 667820 h 5065706"/>
              <a:gd name="connsiteX21" fmla="*/ 0 w 7630967"/>
              <a:gd name="connsiteY21" fmla="*/ 349321 h 5065706"/>
              <a:gd name="connsiteX22" fmla="*/ 61645 w 7630967"/>
              <a:gd name="connsiteY22" fmla="*/ 0 h 5065706"/>
              <a:gd name="connsiteX0" fmla="*/ 61645 w 7630967"/>
              <a:gd name="connsiteY0" fmla="*/ 0 h 5065706"/>
              <a:gd name="connsiteX1" fmla="*/ 7602876 w 7630967"/>
              <a:gd name="connsiteY1" fmla="*/ 0 h 5065706"/>
              <a:gd name="connsiteX2" fmla="*/ 7593290 w 7630967"/>
              <a:gd name="connsiteY2" fmla="*/ 216530 h 5065706"/>
              <a:gd name="connsiteX3" fmla="*/ 7560517 w 7630967"/>
              <a:gd name="connsiteY3" fmla="*/ 462856 h 5065706"/>
              <a:gd name="connsiteX4" fmla="*/ 7544783 w 7630967"/>
              <a:gd name="connsiteY4" fmla="*/ 597280 h 5065706"/>
              <a:gd name="connsiteX5" fmla="*/ 7385223 w 7630967"/>
              <a:gd name="connsiteY5" fmla="*/ 762977 h 5065706"/>
              <a:gd name="connsiteX6" fmla="*/ 7425113 w 7630967"/>
              <a:gd name="connsiteY6" fmla="*/ 1177219 h 5065706"/>
              <a:gd name="connsiteX7" fmla="*/ 7216458 w 7630967"/>
              <a:gd name="connsiteY7" fmla="*/ 1410421 h 5065706"/>
              <a:gd name="connsiteX8" fmla="*/ 6550603 w 7630967"/>
              <a:gd name="connsiteY8" fmla="*/ 2168330 h 5065706"/>
              <a:gd name="connsiteX9" fmla="*/ 6258055 w 7630967"/>
              <a:gd name="connsiteY9" fmla="*/ 3267947 h 5065706"/>
              <a:gd name="connsiteX10" fmla="*/ 7600472 w 7630967"/>
              <a:gd name="connsiteY10" fmla="*/ 3900245 h 5065706"/>
              <a:gd name="connsiteX11" fmla="*/ 7630967 w 7630967"/>
              <a:gd name="connsiteY11" fmla="*/ 5065706 h 5065706"/>
              <a:gd name="connsiteX12" fmla="*/ 3678148 w 7630967"/>
              <a:gd name="connsiteY12" fmla="*/ 5034337 h 5065706"/>
              <a:gd name="connsiteX13" fmla="*/ 3493213 w 7630967"/>
              <a:gd name="connsiteY13" fmla="*/ 4798032 h 5065706"/>
              <a:gd name="connsiteX14" fmla="*/ 3334908 w 7630967"/>
              <a:gd name="connsiteY14" fmla="*/ 4610152 h 5065706"/>
              <a:gd name="connsiteX15" fmla="*/ 3370531 w 7630967"/>
              <a:gd name="connsiteY15" fmla="*/ 4400797 h 5065706"/>
              <a:gd name="connsiteX16" fmla="*/ 3502975 w 7630967"/>
              <a:gd name="connsiteY16" fmla="*/ 4194257 h 5065706"/>
              <a:gd name="connsiteX17" fmla="*/ 3698697 w 7630967"/>
              <a:gd name="connsiteY17" fmla="*/ 4068566 h 5065706"/>
              <a:gd name="connsiteX18" fmla="*/ 3787099 w 7630967"/>
              <a:gd name="connsiteY18" fmla="*/ 3134130 h 5065706"/>
              <a:gd name="connsiteX19" fmla="*/ 2958957 w 7630967"/>
              <a:gd name="connsiteY19" fmla="*/ 2383605 h 5065706"/>
              <a:gd name="connsiteX20" fmla="*/ 3267183 w 7630967"/>
              <a:gd name="connsiteY20" fmla="*/ 287677 h 5065706"/>
              <a:gd name="connsiteX21" fmla="*/ 2383604 w 7630967"/>
              <a:gd name="connsiteY21" fmla="*/ 667820 h 5065706"/>
              <a:gd name="connsiteX22" fmla="*/ 0 w 7630967"/>
              <a:gd name="connsiteY22" fmla="*/ 349321 h 5065706"/>
              <a:gd name="connsiteX23" fmla="*/ 61645 w 7630967"/>
              <a:gd name="connsiteY23" fmla="*/ 0 h 5065706"/>
              <a:gd name="connsiteX0" fmla="*/ 61645 w 7630967"/>
              <a:gd name="connsiteY0" fmla="*/ 0 h 5065706"/>
              <a:gd name="connsiteX1" fmla="*/ 7602876 w 7630967"/>
              <a:gd name="connsiteY1" fmla="*/ 0 h 5065706"/>
              <a:gd name="connsiteX2" fmla="*/ 7593290 w 7630967"/>
              <a:gd name="connsiteY2" fmla="*/ 216530 h 5065706"/>
              <a:gd name="connsiteX3" fmla="*/ 7560517 w 7630967"/>
              <a:gd name="connsiteY3" fmla="*/ 462856 h 5065706"/>
              <a:gd name="connsiteX4" fmla="*/ 7544783 w 7630967"/>
              <a:gd name="connsiteY4" fmla="*/ 597280 h 5065706"/>
              <a:gd name="connsiteX5" fmla="*/ 7385223 w 7630967"/>
              <a:gd name="connsiteY5" fmla="*/ 762977 h 5065706"/>
              <a:gd name="connsiteX6" fmla="*/ 7425113 w 7630967"/>
              <a:gd name="connsiteY6" fmla="*/ 1177219 h 5065706"/>
              <a:gd name="connsiteX7" fmla="*/ 7216458 w 7630967"/>
              <a:gd name="connsiteY7" fmla="*/ 1410421 h 5065706"/>
              <a:gd name="connsiteX8" fmla="*/ 6921886 w 7630967"/>
              <a:gd name="connsiteY8" fmla="*/ 1683514 h 5065706"/>
              <a:gd name="connsiteX9" fmla="*/ 6550603 w 7630967"/>
              <a:gd name="connsiteY9" fmla="*/ 2168330 h 5065706"/>
              <a:gd name="connsiteX10" fmla="*/ 6258055 w 7630967"/>
              <a:gd name="connsiteY10" fmla="*/ 3267947 h 5065706"/>
              <a:gd name="connsiteX11" fmla="*/ 7600472 w 7630967"/>
              <a:gd name="connsiteY11" fmla="*/ 3900245 h 5065706"/>
              <a:gd name="connsiteX12" fmla="*/ 7630967 w 7630967"/>
              <a:gd name="connsiteY12" fmla="*/ 5065706 h 5065706"/>
              <a:gd name="connsiteX13" fmla="*/ 3678148 w 7630967"/>
              <a:gd name="connsiteY13" fmla="*/ 5034337 h 5065706"/>
              <a:gd name="connsiteX14" fmla="*/ 3493213 w 7630967"/>
              <a:gd name="connsiteY14" fmla="*/ 4798032 h 5065706"/>
              <a:gd name="connsiteX15" fmla="*/ 3334908 w 7630967"/>
              <a:gd name="connsiteY15" fmla="*/ 4610152 h 5065706"/>
              <a:gd name="connsiteX16" fmla="*/ 3370531 w 7630967"/>
              <a:gd name="connsiteY16" fmla="*/ 4400797 h 5065706"/>
              <a:gd name="connsiteX17" fmla="*/ 3502975 w 7630967"/>
              <a:gd name="connsiteY17" fmla="*/ 4194257 h 5065706"/>
              <a:gd name="connsiteX18" fmla="*/ 3698697 w 7630967"/>
              <a:gd name="connsiteY18" fmla="*/ 4068566 h 5065706"/>
              <a:gd name="connsiteX19" fmla="*/ 3787099 w 7630967"/>
              <a:gd name="connsiteY19" fmla="*/ 3134130 h 5065706"/>
              <a:gd name="connsiteX20" fmla="*/ 2958957 w 7630967"/>
              <a:gd name="connsiteY20" fmla="*/ 2383605 h 5065706"/>
              <a:gd name="connsiteX21" fmla="*/ 3267183 w 7630967"/>
              <a:gd name="connsiteY21" fmla="*/ 287677 h 5065706"/>
              <a:gd name="connsiteX22" fmla="*/ 2383604 w 7630967"/>
              <a:gd name="connsiteY22" fmla="*/ 667820 h 5065706"/>
              <a:gd name="connsiteX23" fmla="*/ 0 w 7630967"/>
              <a:gd name="connsiteY23" fmla="*/ 349321 h 5065706"/>
              <a:gd name="connsiteX24" fmla="*/ 61645 w 7630967"/>
              <a:gd name="connsiteY24" fmla="*/ 0 h 5065706"/>
              <a:gd name="connsiteX0" fmla="*/ 61645 w 7630967"/>
              <a:gd name="connsiteY0" fmla="*/ 0 h 5065706"/>
              <a:gd name="connsiteX1" fmla="*/ 7602876 w 7630967"/>
              <a:gd name="connsiteY1" fmla="*/ 0 h 5065706"/>
              <a:gd name="connsiteX2" fmla="*/ 7593290 w 7630967"/>
              <a:gd name="connsiteY2" fmla="*/ 216530 h 5065706"/>
              <a:gd name="connsiteX3" fmla="*/ 7560517 w 7630967"/>
              <a:gd name="connsiteY3" fmla="*/ 462856 h 5065706"/>
              <a:gd name="connsiteX4" fmla="*/ 7544783 w 7630967"/>
              <a:gd name="connsiteY4" fmla="*/ 597280 h 5065706"/>
              <a:gd name="connsiteX5" fmla="*/ 7385223 w 7630967"/>
              <a:gd name="connsiteY5" fmla="*/ 762977 h 5065706"/>
              <a:gd name="connsiteX6" fmla="*/ 7425113 w 7630967"/>
              <a:gd name="connsiteY6" fmla="*/ 1177219 h 5065706"/>
              <a:gd name="connsiteX7" fmla="*/ 7216458 w 7630967"/>
              <a:gd name="connsiteY7" fmla="*/ 1410421 h 5065706"/>
              <a:gd name="connsiteX8" fmla="*/ 6921886 w 7630967"/>
              <a:gd name="connsiteY8" fmla="*/ 1683514 h 5065706"/>
              <a:gd name="connsiteX9" fmla="*/ 6756189 w 7630967"/>
              <a:gd name="connsiteY9" fmla="*/ 1928990 h 5065706"/>
              <a:gd name="connsiteX10" fmla="*/ 6550603 w 7630967"/>
              <a:gd name="connsiteY10" fmla="*/ 2168330 h 5065706"/>
              <a:gd name="connsiteX11" fmla="*/ 6258055 w 7630967"/>
              <a:gd name="connsiteY11" fmla="*/ 3267947 h 5065706"/>
              <a:gd name="connsiteX12" fmla="*/ 7600472 w 7630967"/>
              <a:gd name="connsiteY12" fmla="*/ 3900245 h 5065706"/>
              <a:gd name="connsiteX13" fmla="*/ 7630967 w 7630967"/>
              <a:gd name="connsiteY13" fmla="*/ 5065706 h 5065706"/>
              <a:gd name="connsiteX14" fmla="*/ 3678148 w 7630967"/>
              <a:gd name="connsiteY14" fmla="*/ 5034337 h 5065706"/>
              <a:gd name="connsiteX15" fmla="*/ 3493213 w 7630967"/>
              <a:gd name="connsiteY15" fmla="*/ 4798032 h 5065706"/>
              <a:gd name="connsiteX16" fmla="*/ 3334908 w 7630967"/>
              <a:gd name="connsiteY16" fmla="*/ 4610152 h 5065706"/>
              <a:gd name="connsiteX17" fmla="*/ 3370531 w 7630967"/>
              <a:gd name="connsiteY17" fmla="*/ 4400797 h 5065706"/>
              <a:gd name="connsiteX18" fmla="*/ 3502975 w 7630967"/>
              <a:gd name="connsiteY18" fmla="*/ 4194257 h 5065706"/>
              <a:gd name="connsiteX19" fmla="*/ 3698697 w 7630967"/>
              <a:gd name="connsiteY19" fmla="*/ 4068566 h 5065706"/>
              <a:gd name="connsiteX20" fmla="*/ 3787099 w 7630967"/>
              <a:gd name="connsiteY20" fmla="*/ 3134130 h 5065706"/>
              <a:gd name="connsiteX21" fmla="*/ 2958957 w 7630967"/>
              <a:gd name="connsiteY21" fmla="*/ 2383605 h 5065706"/>
              <a:gd name="connsiteX22" fmla="*/ 3267183 w 7630967"/>
              <a:gd name="connsiteY22" fmla="*/ 287677 h 5065706"/>
              <a:gd name="connsiteX23" fmla="*/ 2383604 w 7630967"/>
              <a:gd name="connsiteY23" fmla="*/ 667820 h 5065706"/>
              <a:gd name="connsiteX24" fmla="*/ 0 w 7630967"/>
              <a:gd name="connsiteY24" fmla="*/ 349321 h 5065706"/>
              <a:gd name="connsiteX25" fmla="*/ 61645 w 7630967"/>
              <a:gd name="connsiteY25" fmla="*/ 0 h 5065706"/>
              <a:gd name="connsiteX0" fmla="*/ 61645 w 7630967"/>
              <a:gd name="connsiteY0" fmla="*/ 0 h 5065706"/>
              <a:gd name="connsiteX1" fmla="*/ 7602876 w 7630967"/>
              <a:gd name="connsiteY1" fmla="*/ 0 h 5065706"/>
              <a:gd name="connsiteX2" fmla="*/ 7593290 w 7630967"/>
              <a:gd name="connsiteY2" fmla="*/ 216530 h 5065706"/>
              <a:gd name="connsiteX3" fmla="*/ 7560517 w 7630967"/>
              <a:gd name="connsiteY3" fmla="*/ 462856 h 5065706"/>
              <a:gd name="connsiteX4" fmla="*/ 7544783 w 7630967"/>
              <a:gd name="connsiteY4" fmla="*/ 597280 h 5065706"/>
              <a:gd name="connsiteX5" fmla="*/ 7385223 w 7630967"/>
              <a:gd name="connsiteY5" fmla="*/ 762977 h 5065706"/>
              <a:gd name="connsiteX6" fmla="*/ 7425113 w 7630967"/>
              <a:gd name="connsiteY6" fmla="*/ 1177219 h 5065706"/>
              <a:gd name="connsiteX7" fmla="*/ 7216458 w 7630967"/>
              <a:gd name="connsiteY7" fmla="*/ 1410421 h 5065706"/>
              <a:gd name="connsiteX8" fmla="*/ 6921886 w 7630967"/>
              <a:gd name="connsiteY8" fmla="*/ 1683514 h 5065706"/>
              <a:gd name="connsiteX9" fmla="*/ 6756189 w 7630967"/>
              <a:gd name="connsiteY9" fmla="*/ 1928990 h 5065706"/>
              <a:gd name="connsiteX10" fmla="*/ 6550603 w 7630967"/>
              <a:gd name="connsiteY10" fmla="*/ 2168330 h 5065706"/>
              <a:gd name="connsiteX11" fmla="*/ 6258055 w 7630967"/>
              <a:gd name="connsiteY11" fmla="*/ 3267947 h 5065706"/>
              <a:gd name="connsiteX12" fmla="*/ 7600472 w 7630967"/>
              <a:gd name="connsiteY12" fmla="*/ 3900245 h 5065706"/>
              <a:gd name="connsiteX13" fmla="*/ 7630967 w 7630967"/>
              <a:gd name="connsiteY13" fmla="*/ 5065706 h 5065706"/>
              <a:gd name="connsiteX14" fmla="*/ 3678148 w 7630967"/>
              <a:gd name="connsiteY14" fmla="*/ 5034337 h 5065706"/>
              <a:gd name="connsiteX15" fmla="*/ 3493213 w 7630967"/>
              <a:gd name="connsiteY15" fmla="*/ 4798032 h 5065706"/>
              <a:gd name="connsiteX16" fmla="*/ 3334908 w 7630967"/>
              <a:gd name="connsiteY16" fmla="*/ 4610152 h 5065706"/>
              <a:gd name="connsiteX17" fmla="*/ 3370531 w 7630967"/>
              <a:gd name="connsiteY17" fmla="*/ 4400797 h 5065706"/>
              <a:gd name="connsiteX18" fmla="*/ 3502975 w 7630967"/>
              <a:gd name="connsiteY18" fmla="*/ 4194257 h 5065706"/>
              <a:gd name="connsiteX19" fmla="*/ 3698697 w 7630967"/>
              <a:gd name="connsiteY19" fmla="*/ 4068566 h 5065706"/>
              <a:gd name="connsiteX20" fmla="*/ 3787099 w 7630967"/>
              <a:gd name="connsiteY20" fmla="*/ 3134130 h 5065706"/>
              <a:gd name="connsiteX21" fmla="*/ 2958957 w 7630967"/>
              <a:gd name="connsiteY21" fmla="*/ 2383605 h 5065706"/>
              <a:gd name="connsiteX22" fmla="*/ 3267183 w 7630967"/>
              <a:gd name="connsiteY22" fmla="*/ 287677 h 5065706"/>
              <a:gd name="connsiteX23" fmla="*/ 2383604 w 7630967"/>
              <a:gd name="connsiteY23" fmla="*/ 667820 h 5065706"/>
              <a:gd name="connsiteX24" fmla="*/ 0 w 7630967"/>
              <a:gd name="connsiteY24" fmla="*/ 349321 h 5065706"/>
              <a:gd name="connsiteX25" fmla="*/ 61645 w 7630967"/>
              <a:gd name="connsiteY25" fmla="*/ 0 h 5065706"/>
              <a:gd name="connsiteX0" fmla="*/ 61645 w 7630967"/>
              <a:gd name="connsiteY0" fmla="*/ 0 h 5065706"/>
              <a:gd name="connsiteX1" fmla="*/ 7602876 w 7630967"/>
              <a:gd name="connsiteY1" fmla="*/ 0 h 5065706"/>
              <a:gd name="connsiteX2" fmla="*/ 7593290 w 7630967"/>
              <a:gd name="connsiteY2" fmla="*/ 216530 h 5065706"/>
              <a:gd name="connsiteX3" fmla="*/ 7560517 w 7630967"/>
              <a:gd name="connsiteY3" fmla="*/ 462856 h 5065706"/>
              <a:gd name="connsiteX4" fmla="*/ 7544783 w 7630967"/>
              <a:gd name="connsiteY4" fmla="*/ 597280 h 5065706"/>
              <a:gd name="connsiteX5" fmla="*/ 7385223 w 7630967"/>
              <a:gd name="connsiteY5" fmla="*/ 762977 h 5065706"/>
              <a:gd name="connsiteX6" fmla="*/ 7425113 w 7630967"/>
              <a:gd name="connsiteY6" fmla="*/ 1177219 h 5065706"/>
              <a:gd name="connsiteX7" fmla="*/ 7216458 w 7630967"/>
              <a:gd name="connsiteY7" fmla="*/ 1410421 h 5065706"/>
              <a:gd name="connsiteX8" fmla="*/ 6921886 w 7630967"/>
              <a:gd name="connsiteY8" fmla="*/ 1683514 h 5065706"/>
              <a:gd name="connsiteX9" fmla="*/ 6756189 w 7630967"/>
              <a:gd name="connsiteY9" fmla="*/ 1928990 h 5065706"/>
              <a:gd name="connsiteX10" fmla="*/ 6550603 w 7630967"/>
              <a:gd name="connsiteY10" fmla="*/ 2168330 h 5065706"/>
              <a:gd name="connsiteX11" fmla="*/ 6139429 w 7630967"/>
              <a:gd name="connsiteY11" fmla="*/ 2337095 h 5065706"/>
              <a:gd name="connsiteX12" fmla="*/ 6258055 w 7630967"/>
              <a:gd name="connsiteY12" fmla="*/ 3267947 h 5065706"/>
              <a:gd name="connsiteX13" fmla="*/ 7600472 w 7630967"/>
              <a:gd name="connsiteY13" fmla="*/ 3900245 h 5065706"/>
              <a:gd name="connsiteX14" fmla="*/ 7630967 w 7630967"/>
              <a:gd name="connsiteY14" fmla="*/ 5065706 h 5065706"/>
              <a:gd name="connsiteX15" fmla="*/ 3678148 w 7630967"/>
              <a:gd name="connsiteY15" fmla="*/ 5034337 h 5065706"/>
              <a:gd name="connsiteX16" fmla="*/ 3493213 w 7630967"/>
              <a:gd name="connsiteY16" fmla="*/ 4798032 h 5065706"/>
              <a:gd name="connsiteX17" fmla="*/ 3334908 w 7630967"/>
              <a:gd name="connsiteY17" fmla="*/ 4610152 h 5065706"/>
              <a:gd name="connsiteX18" fmla="*/ 3370531 w 7630967"/>
              <a:gd name="connsiteY18" fmla="*/ 4400797 h 5065706"/>
              <a:gd name="connsiteX19" fmla="*/ 3502975 w 7630967"/>
              <a:gd name="connsiteY19" fmla="*/ 4194257 h 5065706"/>
              <a:gd name="connsiteX20" fmla="*/ 3698697 w 7630967"/>
              <a:gd name="connsiteY20" fmla="*/ 4068566 h 5065706"/>
              <a:gd name="connsiteX21" fmla="*/ 3787099 w 7630967"/>
              <a:gd name="connsiteY21" fmla="*/ 3134130 h 5065706"/>
              <a:gd name="connsiteX22" fmla="*/ 2958957 w 7630967"/>
              <a:gd name="connsiteY22" fmla="*/ 2383605 h 5065706"/>
              <a:gd name="connsiteX23" fmla="*/ 3267183 w 7630967"/>
              <a:gd name="connsiteY23" fmla="*/ 287677 h 5065706"/>
              <a:gd name="connsiteX24" fmla="*/ 2383604 w 7630967"/>
              <a:gd name="connsiteY24" fmla="*/ 667820 h 5065706"/>
              <a:gd name="connsiteX25" fmla="*/ 0 w 7630967"/>
              <a:gd name="connsiteY25" fmla="*/ 349321 h 5065706"/>
              <a:gd name="connsiteX26" fmla="*/ 61645 w 7630967"/>
              <a:gd name="connsiteY26" fmla="*/ 0 h 5065706"/>
              <a:gd name="connsiteX0" fmla="*/ 61645 w 7630967"/>
              <a:gd name="connsiteY0" fmla="*/ 0 h 5065706"/>
              <a:gd name="connsiteX1" fmla="*/ 7602876 w 7630967"/>
              <a:gd name="connsiteY1" fmla="*/ 0 h 5065706"/>
              <a:gd name="connsiteX2" fmla="*/ 7593290 w 7630967"/>
              <a:gd name="connsiteY2" fmla="*/ 216530 h 5065706"/>
              <a:gd name="connsiteX3" fmla="*/ 7560517 w 7630967"/>
              <a:gd name="connsiteY3" fmla="*/ 462856 h 5065706"/>
              <a:gd name="connsiteX4" fmla="*/ 7544783 w 7630967"/>
              <a:gd name="connsiteY4" fmla="*/ 597280 h 5065706"/>
              <a:gd name="connsiteX5" fmla="*/ 7385223 w 7630967"/>
              <a:gd name="connsiteY5" fmla="*/ 762977 h 5065706"/>
              <a:gd name="connsiteX6" fmla="*/ 7425113 w 7630967"/>
              <a:gd name="connsiteY6" fmla="*/ 1177219 h 5065706"/>
              <a:gd name="connsiteX7" fmla="*/ 7216458 w 7630967"/>
              <a:gd name="connsiteY7" fmla="*/ 1410421 h 5065706"/>
              <a:gd name="connsiteX8" fmla="*/ 6921886 w 7630967"/>
              <a:gd name="connsiteY8" fmla="*/ 1683514 h 5065706"/>
              <a:gd name="connsiteX9" fmla="*/ 6756189 w 7630967"/>
              <a:gd name="connsiteY9" fmla="*/ 1928990 h 5065706"/>
              <a:gd name="connsiteX10" fmla="*/ 6538329 w 7630967"/>
              <a:gd name="connsiteY10" fmla="*/ 2192878 h 5065706"/>
              <a:gd name="connsiteX11" fmla="*/ 6139429 w 7630967"/>
              <a:gd name="connsiteY11" fmla="*/ 2337095 h 5065706"/>
              <a:gd name="connsiteX12" fmla="*/ 6258055 w 7630967"/>
              <a:gd name="connsiteY12" fmla="*/ 3267947 h 5065706"/>
              <a:gd name="connsiteX13" fmla="*/ 7600472 w 7630967"/>
              <a:gd name="connsiteY13" fmla="*/ 3900245 h 5065706"/>
              <a:gd name="connsiteX14" fmla="*/ 7630967 w 7630967"/>
              <a:gd name="connsiteY14" fmla="*/ 5065706 h 5065706"/>
              <a:gd name="connsiteX15" fmla="*/ 3678148 w 7630967"/>
              <a:gd name="connsiteY15" fmla="*/ 5034337 h 5065706"/>
              <a:gd name="connsiteX16" fmla="*/ 3493213 w 7630967"/>
              <a:gd name="connsiteY16" fmla="*/ 4798032 h 5065706"/>
              <a:gd name="connsiteX17" fmla="*/ 3334908 w 7630967"/>
              <a:gd name="connsiteY17" fmla="*/ 4610152 h 5065706"/>
              <a:gd name="connsiteX18" fmla="*/ 3370531 w 7630967"/>
              <a:gd name="connsiteY18" fmla="*/ 4400797 h 5065706"/>
              <a:gd name="connsiteX19" fmla="*/ 3502975 w 7630967"/>
              <a:gd name="connsiteY19" fmla="*/ 4194257 h 5065706"/>
              <a:gd name="connsiteX20" fmla="*/ 3698697 w 7630967"/>
              <a:gd name="connsiteY20" fmla="*/ 4068566 h 5065706"/>
              <a:gd name="connsiteX21" fmla="*/ 3787099 w 7630967"/>
              <a:gd name="connsiteY21" fmla="*/ 3134130 h 5065706"/>
              <a:gd name="connsiteX22" fmla="*/ 2958957 w 7630967"/>
              <a:gd name="connsiteY22" fmla="*/ 2383605 h 5065706"/>
              <a:gd name="connsiteX23" fmla="*/ 3267183 w 7630967"/>
              <a:gd name="connsiteY23" fmla="*/ 287677 h 5065706"/>
              <a:gd name="connsiteX24" fmla="*/ 2383604 w 7630967"/>
              <a:gd name="connsiteY24" fmla="*/ 667820 h 5065706"/>
              <a:gd name="connsiteX25" fmla="*/ 0 w 7630967"/>
              <a:gd name="connsiteY25" fmla="*/ 349321 h 5065706"/>
              <a:gd name="connsiteX26" fmla="*/ 61645 w 7630967"/>
              <a:gd name="connsiteY26" fmla="*/ 0 h 5065706"/>
              <a:gd name="connsiteX0" fmla="*/ 61645 w 7630967"/>
              <a:gd name="connsiteY0" fmla="*/ 0 h 5065706"/>
              <a:gd name="connsiteX1" fmla="*/ 7602876 w 7630967"/>
              <a:gd name="connsiteY1" fmla="*/ 0 h 5065706"/>
              <a:gd name="connsiteX2" fmla="*/ 7593290 w 7630967"/>
              <a:gd name="connsiteY2" fmla="*/ 216530 h 5065706"/>
              <a:gd name="connsiteX3" fmla="*/ 7560517 w 7630967"/>
              <a:gd name="connsiteY3" fmla="*/ 462856 h 5065706"/>
              <a:gd name="connsiteX4" fmla="*/ 7544783 w 7630967"/>
              <a:gd name="connsiteY4" fmla="*/ 597280 h 5065706"/>
              <a:gd name="connsiteX5" fmla="*/ 7385223 w 7630967"/>
              <a:gd name="connsiteY5" fmla="*/ 762977 h 5065706"/>
              <a:gd name="connsiteX6" fmla="*/ 7425113 w 7630967"/>
              <a:gd name="connsiteY6" fmla="*/ 1177219 h 5065706"/>
              <a:gd name="connsiteX7" fmla="*/ 7216458 w 7630967"/>
              <a:gd name="connsiteY7" fmla="*/ 1410421 h 5065706"/>
              <a:gd name="connsiteX8" fmla="*/ 6921886 w 7630967"/>
              <a:gd name="connsiteY8" fmla="*/ 1683514 h 5065706"/>
              <a:gd name="connsiteX9" fmla="*/ 6756189 w 7630967"/>
              <a:gd name="connsiteY9" fmla="*/ 1928990 h 5065706"/>
              <a:gd name="connsiteX10" fmla="*/ 6538329 w 7630967"/>
              <a:gd name="connsiteY10" fmla="*/ 2192878 h 5065706"/>
              <a:gd name="connsiteX11" fmla="*/ 6139429 w 7630967"/>
              <a:gd name="connsiteY11" fmla="*/ 2337095 h 5065706"/>
              <a:gd name="connsiteX12" fmla="*/ 6258055 w 7630967"/>
              <a:gd name="connsiteY12" fmla="*/ 3267947 h 5065706"/>
              <a:gd name="connsiteX13" fmla="*/ 7600472 w 7630967"/>
              <a:gd name="connsiteY13" fmla="*/ 3900245 h 5065706"/>
              <a:gd name="connsiteX14" fmla="*/ 7630967 w 7630967"/>
              <a:gd name="connsiteY14" fmla="*/ 5065706 h 5065706"/>
              <a:gd name="connsiteX15" fmla="*/ 3678148 w 7630967"/>
              <a:gd name="connsiteY15" fmla="*/ 5034337 h 5065706"/>
              <a:gd name="connsiteX16" fmla="*/ 3493213 w 7630967"/>
              <a:gd name="connsiteY16" fmla="*/ 4798032 h 5065706"/>
              <a:gd name="connsiteX17" fmla="*/ 3334908 w 7630967"/>
              <a:gd name="connsiteY17" fmla="*/ 4610152 h 5065706"/>
              <a:gd name="connsiteX18" fmla="*/ 3370531 w 7630967"/>
              <a:gd name="connsiteY18" fmla="*/ 4400797 h 5065706"/>
              <a:gd name="connsiteX19" fmla="*/ 3502975 w 7630967"/>
              <a:gd name="connsiteY19" fmla="*/ 4194257 h 5065706"/>
              <a:gd name="connsiteX20" fmla="*/ 3698697 w 7630967"/>
              <a:gd name="connsiteY20" fmla="*/ 4068566 h 5065706"/>
              <a:gd name="connsiteX21" fmla="*/ 3787099 w 7630967"/>
              <a:gd name="connsiteY21" fmla="*/ 3134130 h 5065706"/>
              <a:gd name="connsiteX22" fmla="*/ 2958957 w 7630967"/>
              <a:gd name="connsiteY22" fmla="*/ 2383605 h 5065706"/>
              <a:gd name="connsiteX23" fmla="*/ 3267183 w 7630967"/>
              <a:gd name="connsiteY23" fmla="*/ 287677 h 5065706"/>
              <a:gd name="connsiteX24" fmla="*/ 2383604 w 7630967"/>
              <a:gd name="connsiteY24" fmla="*/ 667820 h 5065706"/>
              <a:gd name="connsiteX25" fmla="*/ 0 w 7630967"/>
              <a:gd name="connsiteY25" fmla="*/ 349321 h 5065706"/>
              <a:gd name="connsiteX26" fmla="*/ 61645 w 7630967"/>
              <a:gd name="connsiteY26" fmla="*/ 0 h 5065706"/>
              <a:gd name="connsiteX0" fmla="*/ 61645 w 7630967"/>
              <a:gd name="connsiteY0" fmla="*/ 0 h 5065706"/>
              <a:gd name="connsiteX1" fmla="*/ 7602876 w 7630967"/>
              <a:gd name="connsiteY1" fmla="*/ 0 h 5065706"/>
              <a:gd name="connsiteX2" fmla="*/ 7593290 w 7630967"/>
              <a:gd name="connsiteY2" fmla="*/ 216530 h 5065706"/>
              <a:gd name="connsiteX3" fmla="*/ 7560517 w 7630967"/>
              <a:gd name="connsiteY3" fmla="*/ 462856 h 5065706"/>
              <a:gd name="connsiteX4" fmla="*/ 7544783 w 7630967"/>
              <a:gd name="connsiteY4" fmla="*/ 597280 h 5065706"/>
              <a:gd name="connsiteX5" fmla="*/ 7385223 w 7630967"/>
              <a:gd name="connsiteY5" fmla="*/ 762977 h 5065706"/>
              <a:gd name="connsiteX6" fmla="*/ 7425113 w 7630967"/>
              <a:gd name="connsiteY6" fmla="*/ 1177219 h 5065706"/>
              <a:gd name="connsiteX7" fmla="*/ 7216458 w 7630967"/>
              <a:gd name="connsiteY7" fmla="*/ 1410421 h 5065706"/>
              <a:gd name="connsiteX8" fmla="*/ 6921886 w 7630967"/>
              <a:gd name="connsiteY8" fmla="*/ 1683514 h 5065706"/>
              <a:gd name="connsiteX9" fmla="*/ 6756189 w 7630967"/>
              <a:gd name="connsiteY9" fmla="*/ 1928990 h 5065706"/>
              <a:gd name="connsiteX10" fmla="*/ 6538329 w 7630967"/>
              <a:gd name="connsiteY10" fmla="*/ 2192878 h 5065706"/>
              <a:gd name="connsiteX11" fmla="*/ 6160909 w 7630967"/>
              <a:gd name="connsiteY11" fmla="*/ 2334027 h 5065706"/>
              <a:gd name="connsiteX12" fmla="*/ 6258055 w 7630967"/>
              <a:gd name="connsiteY12" fmla="*/ 3267947 h 5065706"/>
              <a:gd name="connsiteX13" fmla="*/ 7600472 w 7630967"/>
              <a:gd name="connsiteY13" fmla="*/ 3900245 h 5065706"/>
              <a:gd name="connsiteX14" fmla="*/ 7630967 w 7630967"/>
              <a:gd name="connsiteY14" fmla="*/ 5065706 h 5065706"/>
              <a:gd name="connsiteX15" fmla="*/ 3678148 w 7630967"/>
              <a:gd name="connsiteY15" fmla="*/ 5034337 h 5065706"/>
              <a:gd name="connsiteX16" fmla="*/ 3493213 w 7630967"/>
              <a:gd name="connsiteY16" fmla="*/ 4798032 h 5065706"/>
              <a:gd name="connsiteX17" fmla="*/ 3334908 w 7630967"/>
              <a:gd name="connsiteY17" fmla="*/ 4610152 h 5065706"/>
              <a:gd name="connsiteX18" fmla="*/ 3370531 w 7630967"/>
              <a:gd name="connsiteY18" fmla="*/ 4400797 h 5065706"/>
              <a:gd name="connsiteX19" fmla="*/ 3502975 w 7630967"/>
              <a:gd name="connsiteY19" fmla="*/ 4194257 h 5065706"/>
              <a:gd name="connsiteX20" fmla="*/ 3698697 w 7630967"/>
              <a:gd name="connsiteY20" fmla="*/ 4068566 h 5065706"/>
              <a:gd name="connsiteX21" fmla="*/ 3787099 w 7630967"/>
              <a:gd name="connsiteY21" fmla="*/ 3134130 h 5065706"/>
              <a:gd name="connsiteX22" fmla="*/ 2958957 w 7630967"/>
              <a:gd name="connsiteY22" fmla="*/ 2383605 h 5065706"/>
              <a:gd name="connsiteX23" fmla="*/ 3267183 w 7630967"/>
              <a:gd name="connsiteY23" fmla="*/ 287677 h 5065706"/>
              <a:gd name="connsiteX24" fmla="*/ 2383604 w 7630967"/>
              <a:gd name="connsiteY24" fmla="*/ 667820 h 5065706"/>
              <a:gd name="connsiteX25" fmla="*/ 0 w 7630967"/>
              <a:gd name="connsiteY25" fmla="*/ 349321 h 5065706"/>
              <a:gd name="connsiteX26" fmla="*/ 61645 w 7630967"/>
              <a:gd name="connsiteY26" fmla="*/ 0 h 5065706"/>
              <a:gd name="connsiteX0" fmla="*/ 61645 w 7630967"/>
              <a:gd name="connsiteY0" fmla="*/ 0 h 5065706"/>
              <a:gd name="connsiteX1" fmla="*/ 7602876 w 7630967"/>
              <a:gd name="connsiteY1" fmla="*/ 0 h 5065706"/>
              <a:gd name="connsiteX2" fmla="*/ 7593290 w 7630967"/>
              <a:gd name="connsiteY2" fmla="*/ 216530 h 5065706"/>
              <a:gd name="connsiteX3" fmla="*/ 7560517 w 7630967"/>
              <a:gd name="connsiteY3" fmla="*/ 462856 h 5065706"/>
              <a:gd name="connsiteX4" fmla="*/ 7544783 w 7630967"/>
              <a:gd name="connsiteY4" fmla="*/ 597280 h 5065706"/>
              <a:gd name="connsiteX5" fmla="*/ 7385223 w 7630967"/>
              <a:gd name="connsiteY5" fmla="*/ 762977 h 5065706"/>
              <a:gd name="connsiteX6" fmla="*/ 7425113 w 7630967"/>
              <a:gd name="connsiteY6" fmla="*/ 1177219 h 5065706"/>
              <a:gd name="connsiteX7" fmla="*/ 7216458 w 7630967"/>
              <a:gd name="connsiteY7" fmla="*/ 1410421 h 5065706"/>
              <a:gd name="connsiteX8" fmla="*/ 6921886 w 7630967"/>
              <a:gd name="connsiteY8" fmla="*/ 1683514 h 5065706"/>
              <a:gd name="connsiteX9" fmla="*/ 6756189 w 7630967"/>
              <a:gd name="connsiteY9" fmla="*/ 1928990 h 5065706"/>
              <a:gd name="connsiteX10" fmla="*/ 6538329 w 7630967"/>
              <a:gd name="connsiteY10" fmla="*/ 2192878 h 5065706"/>
              <a:gd name="connsiteX11" fmla="*/ 6160909 w 7630967"/>
              <a:gd name="connsiteY11" fmla="*/ 2334027 h 5065706"/>
              <a:gd name="connsiteX12" fmla="*/ 6331698 w 7630967"/>
              <a:gd name="connsiteY12" fmla="*/ 3292494 h 5065706"/>
              <a:gd name="connsiteX13" fmla="*/ 7600472 w 7630967"/>
              <a:gd name="connsiteY13" fmla="*/ 3900245 h 5065706"/>
              <a:gd name="connsiteX14" fmla="*/ 7630967 w 7630967"/>
              <a:gd name="connsiteY14" fmla="*/ 5065706 h 5065706"/>
              <a:gd name="connsiteX15" fmla="*/ 3678148 w 7630967"/>
              <a:gd name="connsiteY15" fmla="*/ 5034337 h 5065706"/>
              <a:gd name="connsiteX16" fmla="*/ 3493213 w 7630967"/>
              <a:gd name="connsiteY16" fmla="*/ 4798032 h 5065706"/>
              <a:gd name="connsiteX17" fmla="*/ 3334908 w 7630967"/>
              <a:gd name="connsiteY17" fmla="*/ 4610152 h 5065706"/>
              <a:gd name="connsiteX18" fmla="*/ 3370531 w 7630967"/>
              <a:gd name="connsiteY18" fmla="*/ 4400797 h 5065706"/>
              <a:gd name="connsiteX19" fmla="*/ 3502975 w 7630967"/>
              <a:gd name="connsiteY19" fmla="*/ 4194257 h 5065706"/>
              <a:gd name="connsiteX20" fmla="*/ 3698697 w 7630967"/>
              <a:gd name="connsiteY20" fmla="*/ 4068566 h 5065706"/>
              <a:gd name="connsiteX21" fmla="*/ 3787099 w 7630967"/>
              <a:gd name="connsiteY21" fmla="*/ 3134130 h 5065706"/>
              <a:gd name="connsiteX22" fmla="*/ 2958957 w 7630967"/>
              <a:gd name="connsiteY22" fmla="*/ 2383605 h 5065706"/>
              <a:gd name="connsiteX23" fmla="*/ 3267183 w 7630967"/>
              <a:gd name="connsiteY23" fmla="*/ 287677 h 5065706"/>
              <a:gd name="connsiteX24" fmla="*/ 2383604 w 7630967"/>
              <a:gd name="connsiteY24" fmla="*/ 667820 h 5065706"/>
              <a:gd name="connsiteX25" fmla="*/ 0 w 7630967"/>
              <a:gd name="connsiteY25" fmla="*/ 349321 h 5065706"/>
              <a:gd name="connsiteX26" fmla="*/ 61645 w 7630967"/>
              <a:gd name="connsiteY26" fmla="*/ 0 h 5065706"/>
              <a:gd name="connsiteX0" fmla="*/ 61645 w 7630967"/>
              <a:gd name="connsiteY0" fmla="*/ 0 h 5065706"/>
              <a:gd name="connsiteX1" fmla="*/ 7602876 w 7630967"/>
              <a:gd name="connsiteY1" fmla="*/ 0 h 5065706"/>
              <a:gd name="connsiteX2" fmla="*/ 7593290 w 7630967"/>
              <a:gd name="connsiteY2" fmla="*/ 216530 h 5065706"/>
              <a:gd name="connsiteX3" fmla="*/ 7560517 w 7630967"/>
              <a:gd name="connsiteY3" fmla="*/ 462856 h 5065706"/>
              <a:gd name="connsiteX4" fmla="*/ 7544783 w 7630967"/>
              <a:gd name="connsiteY4" fmla="*/ 597280 h 5065706"/>
              <a:gd name="connsiteX5" fmla="*/ 7385223 w 7630967"/>
              <a:gd name="connsiteY5" fmla="*/ 762977 h 5065706"/>
              <a:gd name="connsiteX6" fmla="*/ 7425113 w 7630967"/>
              <a:gd name="connsiteY6" fmla="*/ 1177219 h 5065706"/>
              <a:gd name="connsiteX7" fmla="*/ 7216458 w 7630967"/>
              <a:gd name="connsiteY7" fmla="*/ 1410421 h 5065706"/>
              <a:gd name="connsiteX8" fmla="*/ 6921886 w 7630967"/>
              <a:gd name="connsiteY8" fmla="*/ 1683514 h 5065706"/>
              <a:gd name="connsiteX9" fmla="*/ 6756189 w 7630967"/>
              <a:gd name="connsiteY9" fmla="*/ 1928990 h 5065706"/>
              <a:gd name="connsiteX10" fmla="*/ 6538329 w 7630967"/>
              <a:gd name="connsiteY10" fmla="*/ 2192878 h 5065706"/>
              <a:gd name="connsiteX11" fmla="*/ 6160909 w 7630967"/>
              <a:gd name="connsiteY11" fmla="*/ 2334027 h 5065706"/>
              <a:gd name="connsiteX12" fmla="*/ 6111813 w 7630967"/>
              <a:gd name="connsiteY12" fmla="*/ 2496655 h 5065706"/>
              <a:gd name="connsiteX13" fmla="*/ 6331698 w 7630967"/>
              <a:gd name="connsiteY13" fmla="*/ 3292494 h 5065706"/>
              <a:gd name="connsiteX14" fmla="*/ 7600472 w 7630967"/>
              <a:gd name="connsiteY14" fmla="*/ 3900245 h 5065706"/>
              <a:gd name="connsiteX15" fmla="*/ 7630967 w 7630967"/>
              <a:gd name="connsiteY15" fmla="*/ 5065706 h 5065706"/>
              <a:gd name="connsiteX16" fmla="*/ 3678148 w 7630967"/>
              <a:gd name="connsiteY16" fmla="*/ 5034337 h 5065706"/>
              <a:gd name="connsiteX17" fmla="*/ 3493213 w 7630967"/>
              <a:gd name="connsiteY17" fmla="*/ 4798032 h 5065706"/>
              <a:gd name="connsiteX18" fmla="*/ 3334908 w 7630967"/>
              <a:gd name="connsiteY18" fmla="*/ 4610152 h 5065706"/>
              <a:gd name="connsiteX19" fmla="*/ 3370531 w 7630967"/>
              <a:gd name="connsiteY19" fmla="*/ 4400797 h 5065706"/>
              <a:gd name="connsiteX20" fmla="*/ 3502975 w 7630967"/>
              <a:gd name="connsiteY20" fmla="*/ 4194257 h 5065706"/>
              <a:gd name="connsiteX21" fmla="*/ 3698697 w 7630967"/>
              <a:gd name="connsiteY21" fmla="*/ 4068566 h 5065706"/>
              <a:gd name="connsiteX22" fmla="*/ 3787099 w 7630967"/>
              <a:gd name="connsiteY22" fmla="*/ 3134130 h 5065706"/>
              <a:gd name="connsiteX23" fmla="*/ 2958957 w 7630967"/>
              <a:gd name="connsiteY23" fmla="*/ 2383605 h 5065706"/>
              <a:gd name="connsiteX24" fmla="*/ 3267183 w 7630967"/>
              <a:gd name="connsiteY24" fmla="*/ 287677 h 5065706"/>
              <a:gd name="connsiteX25" fmla="*/ 2383604 w 7630967"/>
              <a:gd name="connsiteY25" fmla="*/ 667820 h 5065706"/>
              <a:gd name="connsiteX26" fmla="*/ 0 w 7630967"/>
              <a:gd name="connsiteY26" fmla="*/ 349321 h 5065706"/>
              <a:gd name="connsiteX27" fmla="*/ 61645 w 7630967"/>
              <a:gd name="connsiteY27" fmla="*/ 0 h 5065706"/>
              <a:gd name="connsiteX0" fmla="*/ 61645 w 7630967"/>
              <a:gd name="connsiteY0" fmla="*/ 0 h 5065706"/>
              <a:gd name="connsiteX1" fmla="*/ 7602876 w 7630967"/>
              <a:gd name="connsiteY1" fmla="*/ 0 h 5065706"/>
              <a:gd name="connsiteX2" fmla="*/ 7593290 w 7630967"/>
              <a:gd name="connsiteY2" fmla="*/ 216530 h 5065706"/>
              <a:gd name="connsiteX3" fmla="*/ 7560517 w 7630967"/>
              <a:gd name="connsiteY3" fmla="*/ 462856 h 5065706"/>
              <a:gd name="connsiteX4" fmla="*/ 7544783 w 7630967"/>
              <a:gd name="connsiteY4" fmla="*/ 597280 h 5065706"/>
              <a:gd name="connsiteX5" fmla="*/ 7385223 w 7630967"/>
              <a:gd name="connsiteY5" fmla="*/ 762977 h 5065706"/>
              <a:gd name="connsiteX6" fmla="*/ 7425113 w 7630967"/>
              <a:gd name="connsiteY6" fmla="*/ 1177219 h 5065706"/>
              <a:gd name="connsiteX7" fmla="*/ 7216458 w 7630967"/>
              <a:gd name="connsiteY7" fmla="*/ 1410421 h 5065706"/>
              <a:gd name="connsiteX8" fmla="*/ 6921886 w 7630967"/>
              <a:gd name="connsiteY8" fmla="*/ 1683514 h 5065706"/>
              <a:gd name="connsiteX9" fmla="*/ 6756189 w 7630967"/>
              <a:gd name="connsiteY9" fmla="*/ 1928990 h 5065706"/>
              <a:gd name="connsiteX10" fmla="*/ 6538329 w 7630967"/>
              <a:gd name="connsiteY10" fmla="*/ 2192878 h 5065706"/>
              <a:gd name="connsiteX11" fmla="*/ 6160909 w 7630967"/>
              <a:gd name="connsiteY11" fmla="*/ 2334027 h 5065706"/>
              <a:gd name="connsiteX12" fmla="*/ 6111813 w 7630967"/>
              <a:gd name="connsiteY12" fmla="*/ 2496655 h 5065706"/>
              <a:gd name="connsiteX13" fmla="*/ 6331698 w 7630967"/>
              <a:gd name="connsiteY13" fmla="*/ 3292494 h 5065706"/>
              <a:gd name="connsiteX14" fmla="*/ 7600472 w 7630967"/>
              <a:gd name="connsiteY14" fmla="*/ 3900245 h 5065706"/>
              <a:gd name="connsiteX15" fmla="*/ 7630967 w 7630967"/>
              <a:gd name="connsiteY15" fmla="*/ 5065706 h 5065706"/>
              <a:gd name="connsiteX16" fmla="*/ 3678148 w 7630967"/>
              <a:gd name="connsiteY16" fmla="*/ 5034337 h 5065706"/>
              <a:gd name="connsiteX17" fmla="*/ 3493213 w 7630967"/>
              <a:gd name="connsiteY17" fmla="*/ 4798032 h 5065706"/>
              <a:gd name="connsiteX18" fmla="*/ 3334908 w 7630967"/>
              <a:gd name="connsiteY18" fmla="*/ 4610152 h 5065706"/>
              <a:gd name="connsiteX19" fmla="*/ 3370531 w 7630967"/>
              <a:gd name="connsiteY19" fmla="*/ 4400797 h 5065706"/>
              <a:gd name="connsiteX20" fmla="*/ 3502975 w 7630967"/>
              <a:gd name="connsiteY20" fmla="*/ 4194257 h 5065706"/>
              <a:gd name="connsiteX21" fmla="*/ 3698697 w 7630967"/>
              <a:gd name="connsiteY21" fmla="*/ 4068566 h 5065706"/>
              <a:gd name="connsiteX22" fmla="*/ 3787099 w 7630967"/>
              <a:gd name="connsiteY22" fmla="*/ 3134130 h 5065706"/>
              <a:gd name="connsiteX23" fmla="*/ 2958957 w 7630967"/>
              <a:gd name="connsiteY23" fmla="*/ 2383605 h 5065706"/>
              <a:gd name="connsiteX24" fmla="*/ 3267183 w 7630967"/>
              <a:gd name="connsiteY24" fmla="*/ 287677 h 5065706"/>
              <a:gd name="connsiteX25" fmla="*/ 2383604 w 7630967"/>
              <a:gd name="connsiteY25" fmla="*/ 667820 h 5065706"/>
              <a:gd name="connsiteX26" fmla="*/ 0 w 7630967"/>
              <a:gd name="connsiteY26" fmla="*/ 349321 h 5065706"/>
              <a:gd name="connsiteX27" fmla="*/ 61645 w 7630967"/>
              <a:gd name="connsiteY27" fmla="*/ 0 h 5065706"/>
              <a:gd name="connsiteX0" fmla="*/ 61645 w 7630967"/>
              <a:gd name="connsiteY0" fmla="*/ 0 h 5065706"/>
              <a:gd name="connsiteX1" fmla="*/ 7602876 w 7630967"/>
              <a:gd name="connsiteY1" fmla="*/ 0 h 5065706"/>
              <a:gd name="connsiteX2" fmla="*/ 7593290 w 7630967"/>
              <a:gd name="connsiteY2" fmla="*/ 216530 h 5065706"/>
              <a:gd name="connsiteX3" fmla="*/ 7560517 w 7630967"/>
              <a:gd name="connsiteY3" fmla="*/ 462856 h 5065706"/>
              <a:gd name="connsiteX4" fmla="*/ 7544783 w 7630967"/>
              <a:gd name="connsiteY4" fmla="*/ 597280 h 5065706"/>
              <a:gd name="connsiteX5" fmla="*/ 7385223 w 7630967"/>
              <a:gd name="connsiteY5" fmla="*/ 762977 h 5065706"/>
              <a:gd name="connsiteX6" fmla="*/ 7425113 w 7630967"/>
              <a:gd name="connsiteY6" fmla="*/ 1177219 h 5065706"/>
              <a:gd name="connsiteX7" fmla="*/ 7216458 w 7630967"/>
              <a:gd name="connsiteY7" fmla="*/ 1410421 h 5065706"/>
              <a:gd name="connsiteX8" fmla="*/ 6921886 w 7630967"/>
              <a:gd name="connsiteY8" fmla="*/ 1683514 h 5065706"/>
              <a:gd name="connsiteX9" fmla="*/ 6756189 w 7630967"/>
              <a:gd name="connsiteY9" fmla="*/ 1928990 h 5065706"/>
              <a:gd name="connsiteX10" fmla="*/ 6538329 w 7630967"/>
              <a:gd name="connsiteY10" fmla="*/ 2192878 h 5065706"/>
              <a:gd name="connsiteX11" fmla="*/ 6160909 w 7630967"/>
              <a:gd name="connsiteY11" fmla="*/ 2334027 h 5065706"/>
              <a:gd name="connsiteX12" fmla="*/ 6111813 w 7630967"/>
              <a:gd name="connsiteY12" fmla="*/ 2496655 h 5065706"/>
              <a:gd name="connsiteX13" fmla="*/ 6291808 w 7630967"/>
              <a:gd name="connsiteY13" fmla="*/ 3298631 h 5065706"/>
              <a:gd name="connsiteX14" fmla="*/ 7600472 w 7630967"/>
              <a:gd name="connsiteY14" fmla="*/ 3900245 h 5065706"/>
              <a:gd name="connsiteX15" fmla="*/ 7630967 w 7630967"/>
              <a:gd name="connsiteY15" fmla="*/ 5065706 h 5065706"/>
              <a:gd name="connsiteX16" fmla="*/ 3678148 w 7630967"/>
              <a:gd name="connsiteY16" fmla="*/ 5034337 h 5065706"/>
              <a:gd name="connsiteX17" fmla="*/ 3493213 w 7630967"/>
              <a:gd name="connsiteY17" fmla="*/ 4798032 h 5065706"/>
              <a:gd name="connsiteX18" fmla="*/ 3334908 w 7630967"/>
              <a:gd name="connsiteY18" fmla="*/ 4610152 h 5065706"/>
              <a:gd name="connsiteX19" fmla="*/ 3370531 w 7630967"/>
              <a:gd name="connsiteY19" fmla="*/ 4400797 h 5065706"/>
              <a:gd name="connsiteX20" fmla="*/ 3502975 w 7630967"/>
              <a:gd name="connsiteY20" fmla="*/ 4194257 h 5065706"/>
              <a:gd name="connsiteX21" fmla="*/ 3698697 w 7630967"/>
              <a:gd name="connsiteY21" fmla="*/ 4068566 h 5065706"/>
              <a:gd name="connsiteX22" fmla="*/ 3787099 w 7630967"/>
              <a:gd name="connsiteY22" fmla="*/ 3134130 h 5065706"/>
              <a:gd name="connsiteX23" fmla="*/ 2958957 w 7630967"/>
              <a:gd name="connsiteY23" fmla="*/ 2383605 h 5065706"/>
              <a:gd name="connsiteX24" fmla="*/ 3267183 w 7630967"/>
              <a:gd name="connsiteY24" fmla="*/ 287677 h 5065706"/>
              <a:gd name="connsiteX25" fmla="*/ 2383604 w 7630967"/>
              <a:gd name="connsiteY25" fmla="*/ 667820 h 5065706"/>
              <a:gd name="connsiteX26" fmla="*/ 0 w 7630967"/>
              <a:gd name="connsiteY26" fmla="*/ 349321 h 5065706"/>
              <a:gd name="connsiteX27" fmla="*/ 61645 w 7630967"/>
              <a:gd name="connsiteY27" fmla="*/ 0 h 5065706"/>
              <a:gd name="connsiteX0" fmla="*/ 61645 w 7630967"/>
              <a:gd name="connsiteY0" fmla="*/ 0 h 5065706"/>
              <a:gd name="connsiteX1" fmla="*/ 7602876 w 7630967"/>
              <a:gd name="connsiteY1" fmla="*/ 0 h 5065706"/>
              <a:gd name="connsiteX2" fmla="*/ 7593290 w 7630967"/>
              <a:gd name="connsiteY2" fmla="*/ 216530 h 5065706"/>
              <a:gd name="connsiteX3" fmla="*/ 7560517 w 7630967"/>
              <a:gd name="connsiteY3" fmla="*/ 462856 h 5065706"/>
              <a:gd name="connsiteX4" fmla="*/ 7544783 w 7630967"/>
              <a:gd name="connsiteY4" fmla="*/ 597280 h 5065706"/>
              <a:gd name="connsiteX5" fmla="*/ 7385223 w 7630967"/>
              <a:gd name="connsiteY5" fmla="*/ 762977 h 5065706"/>
              <a:gd name="connsiteX6" fmla="*/ 7425113 w 7630967"/>
              <a:gd name="connsiteY6" fmla="*/ 1177219 h 5065706"/>
              <a:gd name="connsiteX7" fmla="*/ 7216458 w 7630967"/>
              <a:gd name="connsiteY7" fmla="*/ 1410421 h 5065706"/>
              <a:gd name="connsiteX8" fmla="*/ 6921886 w 7630967"/>
              <a:gd name="connsiteY8" fmla="*/ 1683514 h 5065706"/>
              <a:gd name="connsiteX9" fmla="*/ 6756189 w 7630967"/>
              <a:gd name="connsiteY9" fmla="*/ 1928990 h 5065706"/>
              <a:gd name="connsiteX10" fmla="*/ 6538329 w 7630967"/>
              <a:gd name="connsiteY10" fmla="*/ 2192878 h 5065706"/>
              <a:gd name="connsiteX11" fmla="*/ 6160909 w 7630967"/>
              <a:gd name="connsiteY11" fmla="*/ 2334027 h 5065706"/>
              <a:gd name="connsiteX12" fmla="*/ 6111813 w 7630967"/>
              <a:gd name="connsiteY12" fmla="*/ 2496655 h 5065706"/>
              <a:gd name="connsiteX13" fmla="*/ 6304082 w 7630967"/>
              <a:gd name="connsiteY13" fmla="*/ 3292495 h 5065706"/>
              <a:gd name="connsiteX14" fmla="*/ 7600472 w 7630967"/>
              <a:gd name="connsiteY14" fmla="*/ 3900245 h 5065706"/>
              <a:gd name="connsiteX15" fmla="*/ 7630967 w 7630967"/>
              <a:gd name="connsiteY15" fmla="*/ 5065706 h 5065706"/>
              <a:gd name="connsiteX16" fmla="*/ 3678148 w 7630967"/>
              <a:gd name="connsiteY16" fmla="*/ 5034337 h 5065706"/>
              <a:gd name="connsiteX17" fmla="*/ 3493213 w 7630967"/>
              <a:gd name="connsiteY17" fmla="*/ 4798032 h 5065706"/>
              <a:gd name="connsiteX18" fmla="*/ 3334908 w 7630967"/>
              <a:gd name="connsiteY18" fmla="*/ 4610152 h 5065706"/>
              <a:gd name="connsiteX19" fmla="*/ 3370531 w 7630967"/>
              <a:gd name="connsiteY19" fmla="*/ 4400797 h 5065706"/>
              <a:gd name="connsiteX20" fmla="*/ 3502975 w 7630967"/>
              <a:gd name="connsiteY20" fmla="*/ 4194257 h 5065706"/>
              <a:gd name="connsiteX21" fmla="*/ 3698697 w 7630967"/>
              <a:gd name="connsiteY21" fmla="*/ 4068566 h 5065706"/>
              <a:gd name="connsiteX22" fmla="*/ 3787099 w 7630967"/>
              <a:gd name="connsiteY22" fmla="*/ 3134130 h 5065706"/>
              <a:gd name="connsiteX23" fmla="*/ 2958957 w 7630967"/>
              <a:gd name="connsiteY23" fmla="*/ 2383605 h 5065706"/>
              <a:gd name="connsiteX24" fmla="*/ 3267183 w 7630967"/>
              <a:gd name="connsiteY24" fmla="*/ 287677 h 5065706"/>
              <a:gd name="connsiteX25" fmla="*/ 2383604 w 7630967"/>
              <a:gd name="connsiteY25" fmla="*/ 667820 h 5065706"/>
              <a:gd name="connsiteX26" fmla="*/ 0 w 7630967"/>
              <a:gd name="connsiteY26" fmla="*/ 349321 h 5065706"/>
              <a:gd name="connsiteX27" fmla="*/ 61645 w 7630967"/>
              <a:gd name="connsiteY27" fmla="*/ 0 h 5065706"/>
              <a:gd name="connsiteX0" fmla="*/ 61645 w 7630967"/>
              <a:gd name="connsiteY0" fmla="*/ 0 h 5065706"/>
              <a:gd name="connsiteX1" fmla="*/ 7602876 w 7630967"/>
              <a:gd name="connsiteY1" fmla="*/ 0 h 5065706"/>
              <a:gd name="connsiteX2" fmla="*/ 7593290 w 7630967"/>
              <a:gd name="connsiteY2" fmla="*/ 216530 h 5065706"/>
              <a:gd name="connsiteX3" fmla="*/ 7560517 w 7630967"/>
              <a:gd name="connsiteY3" fmla="*/ 462856 h 5065706"/>
              <a:gd name="connsiteX4" fmla="*/ 7544783 w 7630967"/>
              <a:gd name="connsiteY4" fmla="*/ 597280 h 5065706"/>
              <a:gd name="connsiteX5" fmla="*/ 7385223 w 7630967"/>
              <a:gd name="connsiteY5" fmla="*/ 762977 h 5065706"/>
              <a:gd name="connsiteX6" fmla="*/ 7425113 w 7630967"/>
              <a:gd name="connsiteY6" fmla="*/ 1177219 h 5065706"/>
              <a:gd name="connsiteX7" fmla="*/ 7216458 w 7630967"/>
              <a:gd name="connsiteY7" fmla="*/ 1410421 h 5065706"/>
              <a:gd name="connsiteX8" fmla="*/ 6921886 w 7630967"/>
              <a:gd name="connsiteY8" fmla="*/ 1683514 h 5065706"/>
              <a:gd name="connsiteX9" fmla="*/ 6756189 w 7630967"/>
              <a:gd name="connsiteY9" fmla="*/ 1928990 h 5065706"/>
              <a:gd name="connsiteX10" fmla="*/ 6538329 w 7630967"/>
              <a:gd name="connsiteY10" fmla="*/ 2192878 h 5065706"/>
              <a:gd name="connsiteX11" fmla="*/ 6160909 w 7630967"/>
              <a:gd name="connsiteY11" fmla="*/ 2334027 h 5065706"/>
              <a:gd name="connsiteX12" fmla="*/ 6111813 w 7630967"/>
              <a:gd name="connsiteY12" fmla="*/ 2496655 h 5065706"/>
              <a:gd name="connsiteX13" fmla="*/ 6304082 w 7630967"/>
              <a:gd name="connsiteY13" fmla="*/ 3292495 h 5065706"/>
              <a:gd name="connsiteX14" fmla="*/ 7600472 w 7630967"/>
              <a:gd name="connsiteY14" fmla="*/ 3900245 h 5065706"/>
              <a:gd name="connsiteX15" fmla="*/ 7630967 w 7630967"/>
              <a:gd name="connsiteY15" fmla="*/ 5065706 h 5065706"/>
              <a:gd name="connsiteX16" fmla="*/ 3678148 w 7630967"/>
              <a:gd name="connsiteY16" fmla="*/ 5034337 h 5065706"/>
              <a:gd name="connsiteX17" fmla="*/ 3493213 w 7630967"/>
              <a:gd name="connsiteY17" fmla="*/ 4798032 h 5065706"/>
              <a:gd name="connsiteX18" fmla="*/ 3334908 w 7630967"/>
              <a:gd name="connsiteY18" fmla="*/ 4610152 h 5065706"/>
              <a:gd name="connsiteX19" fmla="*/ 3370531 w 7630967"/>
              <a:gd name="connsiteY19" fmla="*/ 4400797 h 5065706"/>
              <a:gd name="connsiteX20" fmla="*/ 3502975 w 7630967"/>
              <a:gd name="connsiteY20" fmla="*/ 4194257 h 5065706"/>
              <a:gd name="connsiteX21" fmla="*/ 3698697 w 7630967"/>
              <a:gd name="connsiteY21" fmla="*/ 4068566 h 5065706"/>
              <a:gd name="connsiteX22" fmla="*/ 3787099 w 7630967"/>
              <a:gd name="connsiteY22" fmla="*/ 3134130 h 5065706"/>
              <a:gd name="connsiteX23" fmla="*/ 2958957 w 7630967"/>
              <a:gd name="connsiteY23" fmla="*/ 2383605 h 5065706"/>
              <a:gd name="connsiteX24" fmla="*/ 3267183 w 7630967"/>
              <a:gd name="connsiteY24" fmla="*/ 287677 h 5065706"/>
              <a:gd name="connsiteX25" fmla="*/ 2383604 w 7630967"/>
              <a:gd name="connsiteY25" fmla="*/ 667820 h 5065706"/>
              <a:gd name="connsiteX26" fmla="*/ 0 w 7630967"/>
              <a:gd name="connsiteY26" fmla="*/ 349321 h 5065706"/>
              <a:gd name="connsiteX27" fmla="*/ 61645 w 7630967"/>
              <a:gd name="connsiteY27" fmla="*/ 0 h 5065706"/>
              <a:gd name="connsiteX0" fmla="*/ 61645 w 7630967"/>
              <a:gd name="connsiteY0" fmla="*/ 0 h 5065706"/>
              <a:gd name="connsiteX1" fmla="*/ 7602876 w 7630967"/>
              <a:gd name="connsiteY1" fmla="*/ 0 h 5065706"/>
              <a:gd name="connsiteX2" fmla="*/ 7593290 w 7630967"/>
              <a:gd name="connsiteY2" fmla="*/ 216530 h 5065706"/>
              <a:gd name="connsiteX3" fmla="*/ 7560517 w 7630967"/>
              <a:gd name="connsiteY3" fmla="*/ 462856 h 5065706"/>
              <a:gd name="connsiteX4" fmla="*/ 7544783 w 7630967"/>
              <a:gd name="connsiteY4" fmla="*/ 597280 h 5065706"/>
              <a:gd name="connsiteX5" fmla="*/ 7385223 w 7630967"/>
              <a:gd name="connsiteY5" fmla="*/ 762977 h 5065706"/>
              <a:gd name="connsiteX6" fmla="*/ 7425113 w 7630967"/>
              <a:gd name="connsiteY6" fmla="*/ 1177219 h 5065706"/>
              <a:gd name="connsiteX7" fmla="*/ 7216458 w 7630967"/>
              <a:gd name="connsiteY7" fmla="*/ 1410421 h 5065706"/>
              <a:gd name="connsiteX8" fmla="*/ 6921886 w 7630967"/>
              <a:gd name="connsiteY8" fmla="*/ 1683514 h 5065706"/>
              <a:gd name="connsiteX9" fmla="*/ 6756189 w 7630967"/>
              <a:gd name="connsiteY9" fmla="*/ 1928990 h 5065706"/>
              <a:gd name="connsiteX10" fmla="*/ 6538329 w 7630967"/>
              <a:gd name="connsiteY10" fmla="*/ 2192878 h 5065706"/>
              <a:gd name="connsiteX11" fmla="*/ 6160909 w 7630967"/>
              <a:gd name="connsiteY11" fmla="*/ 2334027 h 5065706"/>
              <a:gd name="connsiteX12" fmla="*/ 6111813 w 7630967"/>
              <a:gd name="connsiteY12" fmla="*/ 2496655 h 5065706"/>
              <a:gd name="connsiteX13" fmla="*/ 6167046 w 7630967"/>
              <a:gd name="connsiteY13" fmla="*/ 2739063 h 5065706"/>
              <a:gd name="connsiteX14" fmla="*/ 6304082 w 7630967"/>
              <a:gd name="connsiteY14" fmla="*/ 3292495 h 5065706"/>
              <a:gd name="connsiteX15" fmla="*/ 7600472 w 7630967"/>
              <a:gd name="connsiteY15" fmla="*/ 3900245 h 5065706"/>
              <a:gd name="connsiteX16" fmla="*/ 7630967 w 7630967"/>
              <a:gd name="connsiteY16" fmla="*/ 5065706 h 5065706"/>
              <a:gd name="connsiteX17" fmla="*/ 3678148 w 7630967"/>
              <a:gd name="connsiteY17" fmla="*/ 5034337 h 5065706"/>
              <a:gd name="connsiteX18" fmla="*/ 3493213 w 7630967"/>
              <a:gd name="connsiteY18" fmla="*/ 4798032 h 5065706"/>
              <a:gd name="connsiteX19" fmla="*/ 3334908 w 7630967"/>
              <a:gd name="connsiteY19" fmla="*/ 4610152 h 5065706"/>
              <a:gd name="connsiteX20" fmla="*/ 3370531 w 7630967"/>
              <a:gd name="connsiteY20" fmla="*/ 4400797 h 5065706"/>
              <a:gd name="connsiteX21" fmla="*/ 3502975 w 7630967"/>
              <a:gd name="connsiteY21" fmla="*/ 4194257 h 5065706"/>
              <a:gd name="connsiteX22" fmla="*/ 3698697 w 7630967"/>
              <a:gd name="connsiteY22" fmla="*/ 4068566 h 5065706"/>
              <a:gd name="connsiteX23" fmla="*/ 3787099 w 7630967"/>
              <a:gd name="connsiteY23" fmla="*/ 3134130 h 5065706"/>
              <a:gd name="connsiteX24" fmla="*/ 2958957 w 7630967"/>
              <a:gd name="connsiteY24" fmla="*/ 2383605 h 5065706"/>
              <a:gd name="connsiteX25" fmla="*/ 3267183 w 7630967"/>
              <a:gd name="connsiteY25" fmla="*/ 287677 h 5065706"/>
              <a:gd name="connsiteX26" fmla="*/ 2383604 w 7630967"/>
              <a:gd name="connsiteY26" fmla="*/ 667820 h 5065706"/>
              <a:gd name="connsiteX27" fmla="*/ 0 w 7630967"/>
              <a:gd name="connsiteY27" fmla="*/ 349321 h 5065706"/>
              <a:gd name="connsiteX28" fmla="*/ 61645 w 7630967"/>
              <a:gd name="connsiteY28" fmla="*/ 0 h 5065706"/>
              <a:gd name="connsiteX0" fmla="*/ 61645 w 7630967"/>
              <a:gd name="connsiteY0" fmla="*/ 0 h 5065706"/>
              <a:gd name="connsiteX1" fmla="*/ 7602876 w 7630967"/>
              <a:gd name="connsiteY1" fmla="*/ 0 h 5065706"/>
              <a:gd name="connsiteX2" fmla="*/ 7593290 w 7630967"/>
              <a:gd name="connsiteY2" fmla="*/ 216530 h 5065706"/>
              <a:gd name="connsiteX3" fmla="*/ 7560517 w 7630967"/>
              <a:gd name="connsiteY3" fmla="*/ 462856 h 5065706"/>
              <a:gd name="connsiteX4" fmla="*/ 7544783 w 7630967"/>
              <a:gd name="connsiteY4" fmla="*/ 597280 h 5065706"/>
              <a:gd name="connsiteX5" fmla="*/ 7385223 w 7630967"/>
              <a:gd name="connsiteY5" fmla="*/ 762977 h 5065706"/>
              <a:gd name="connsiteX6" fmla="*/ 7425113 w 7630967"/>
              <a:gd name="connsiteY6" fmla="*/ 1177219 h 5065706"/>
              <a:gd name="connsiteX7" fmla="*/ 7216458 w 7630967"/>
              <a:gd name="connsiteY7" fmla="*/ 1410421 h 5065706"/>
              <a:gd name="connsiteX8" fmla="*/ 6921886 w 7630967"/>
              <a:gd name="connsiteY8" fmla="*/ 1683514 h 5065706"/>
              <a:gd name="connsiteX9" fmla="*/ 6756189 w 7630967"/>
              <a:gd name="connsiteY9" fmla="*/ 1928990 h 5065706"/>
              <a:gd name="connsiteX10" fmla="*/ 6538329 w 7630967"/>
              <a:gd name="connsiteY10" fmla="*/ 2192878 h 5065706"/>
              <a:gd name="connsiteX11" fmla="*/ 6160909 w 7630967"/>
              <a:gd name="connsiteY11" fmla="*/ 2334027 h 5065706"/>
              <a:gd name="connsiteX12" fmla="*/ 6111813 w 7630967"/>
              <a:gd name="connsiteY12" fmla="*/ 2496655 h 5065706"/>
              <a:gd name="connsiteX13" fmla="*/ 6167046 w 7630967"/>
              <a:gd name="connsiteY13" fmla="*/ 2739063 h 5065706"/>
              <a:gd name="connsiteX14" fmla="*/ 6304082 w 7630967"/>
              <a:gd name="connsiteY14" fmla="*/ 3292495 h 5065706"/>
              <a:gd name="connsiteX15" fmla="*/ 7600472 w 7630967"/>
              <a:gd name="connsiteY15" fmla="*/ 3900245 h 5065706"/>
              <a:gd name="connsiteX16" fmla="*/ 7630967 w 7630967"/>
              <a:gd name="connsiteY16" fmla="*/ 5065706 h 5065706"/>
              <a:gd name="connsiteX17" fmla="*/ 3678148 w 7630967"/>
              <a:gd name="connsiteY17" fmla="*/ 5034337 h 5065706"/>
              <a:gd name="connsiteX18" fmla="*/ 3493213 w 7630967"/>
              <a:gd name="connsiteY18" fmla="*/ 4798032 h 5065706"/>
              <a:gd name="connsiteX19" fmla="*/ 3334908 w 7630967"/>
              <a:gd name="connsiteY19" fmla="*/ 4610152 h 5065706"/>
              <a:gd name="connsiteX20" fmla="*/ 3370531 w 7630967"/>
              <a:gd name="connsiteY20" fmla="*/ 4400797 h 5065706"/>
              <a:gd name="connsiteX21" fmla="*/ 3502975 w 7630967"/>
              <a:gd name="connsiteY21" fmla="*/ 4194257 h 5065706"/>
              <a:gd name="connsiteX22" fmla="*/ 3698697 w 7630967"/>
              <a:gd name="connsiteY22" fmla="*/ 4068566 h 5065706"/>
              <a:gd name="connsiteX23" fmla="*/ 3787099 w 7630967"/>
              <a:gd name="connsiteY23" fmla="*/ 3134130 h 5065706"/>
              <a:gd name="connsiteX24" fmla="*/ 2958957 w 7630967"/>
              <a:gd name="connsiteY24" fmla="*/ 2383605 h 5065706"/>
              <a:gd name="connsiteX25" fmla="*/ 3267183 w 7630967"/>
              <a:gd name="connsiteY25" fmla="*/ 287677 h 5065706"/>
              <a:gd name="connsiteX26" fmla="*/ 2383604 w 7630967"/>
              <a:gd name="connsiteY26" fmla="*/ 667820 h 5065706"/>
              <a:gd name="connsiteX27" fmla="*/ 0 w 7630967"/>
              <a:gd name="connsiteY27" fmla="*/ 349321 h 5065706"/>
              <a:gd name="connsiteX28" fmla="*/ 61645 w 7630967"/>
              <a:gd name="connsiteY28" fmla="*/ 0 h 5065706"/>
              <a:gd name="connsiteX0" fmla="*/ 61645 w 7630967"/>
              <a:gd name="connsiteY0" fmla="*/ 0 h 5065706"/>
              <a:gd name="connsiteX1" fmla="*/ 7602876 w 7630967"/>
              <a:gd name="connsiteY1" fmla="*/ 0 h 5065706"/>
              <a:gd name="connsiteX2" fmla="*/ 7593290 w 7630967"/>
              <a:gd name="connsiteY2" fmla="*/ 216530 h 5065706"/>
              <a:gd name="connsiteX3" fmla="*/ 7560517 w 7630967"/>
              <a:gd name="connsiteY3" fmla="*/ 462856 h 5065706"/>
              <a:gd name="connsiteX4" fmla="*/ 7544783 w 7630967"/>
              <a:gd name="connsiteY4" fmla="*/ 597280 h 5065706"/>
              <a:gd name="connsiteX5" fmla="*/ 7385223 w 7630967"/>
              <a:gd name="connsiteY5" fmla="*/ 762977 h 5065706"/>
              <a:gd name="connsiteX6" fmla="*/ 7425113 w 7630967"/>
              <a:gd name="connsiteY6" fmla="*/ 1177219 h 5065706"/>
              <a:gd name="connsiteX7" fmla="*/ 7216458 w 7630967"/>
              <a:gd name="connsiteY7" fmla="*/ 1410421 h 5065706"/>
              <a:gd name="connsiteX8" fmla="*/ 6921886 w 7630967"/>
              <a:gd name="connsiteY8" fmla="*/ 1683514 h 5065706"/>
              <a:gd name="connsiteX9" fmla="*/ 6756189 w 7630967"/>
              <a:gd name="connsiteY9" fmla="*/ 1928990 h 5065706"/>
              <a:gd name="connsiteX10" fmla="*/ 6538329 w 7630967"/>
              <a:gd name="connsiteY10" fmla="*/ 2192878 h 5065706"/>
              <a:gd name="connsiteX11" fmla="*/ 6160909 w 7630967"/>
              <a:gd name="connsiteY11" fmla="*/ 2334027 h 5065706"/>
              <a:gd name="connsiteX12" fmla="*/ 6111813 w 7630967"/>
              <a:gd name="connsiteY12" fmla="*/ 2496655 h 5065706"/>
              <a:gd name="connsiteX13" fmla="*/ 6167046 w 7630967"/>
              <a:gd name="connsiteY13" fmla="*/ 2739063 h 5065706"/>
              <a:gd name="connsiteX14" fmla="*/ 6304082 w 7630967"/>
              <a:gd name="connsiteY14" fmla="*/ 3292495 h 5065706"/>
              <a:gd name="connsiteX15" fmla="*/ 7600472 w 7630967"/>
              <a:gd name="connsiteY15" fmla="*/ 3900245 h 5065706"/>
              <a:gd name="connsiteX16" fmla="*/ 7630967 w 7630967"/>
              <a:gd name="connsiteY16" fmla="*/ 5065706 h 5065706"/>
              <a:gd name="connsiteX17" fmla="*/ 3678148 w 7630967"/>
              <a:gd name="connsiteY17" fmla="*/ 5034337 h 5065706"/>
              <a:gd name="connsiteX18" fmla="*/ 3493213 w 7630967"/>
              <a:gd name="connsiteY18" fmla="*/ 4798032 h 5065706"/>
              <a:gd name="connsiteX19" fmla="*/ 3334908 w 7630967"/>
              <a:gd name="connsiteY19" fmla="*/ 4610152 h 5065706"/>
              <a:gd name="connsiteX20" fmla="*/ 3370531 w 7630967"/>
              <a:gd name="connsiteY20" fmla="*/ 4400797 h 5065706"/>
              <a:gd name="connsiteX21" fmla="*/ 3502975 w 7630967"/>
              <a:gd name="connsiteY21" fmla="*/ 4194257 h 5065706"/>
              <a:gd name="connsiteX22" fmla="*/ 3698697 w 7630967"/>
              <a:gd name="connsiteY22" fmla="*/ 4068566 h 5065706"/>
              <a:gd name="connsiteX23" fmla="*/ 3787099 w 7630967"/>
              <a:gd name="connsiteY23" fmla="*/ 3134130 h 5065706"/>
              <a:gd name="connsiteX24" fmla="*/ 2958957 w 7630967"/>
              <a:gd name="connsiteY24" fmla="*/ 2383605 h 5065706"/>
              <a:gd name="connsiteX25" fmla="*/ 3267183 w 7630967"/>
              <a:gd name="connsiteY25" fmla="*/ 287677 h 5065706"/>
              <a:gd name="connsiteX26" fmla="*/ 2383604 w 7630967"/>
              <a:gd name="connsiteY26" fmla="*/ 667820 h 5065706"/>
              <a:gd name="connsiteX27" fmla="*/ 0 w 7630967"/>
              <a:gd name="connsiteY27" fmla="*/ 349321 h 5065706"/>
              <a:gd name="connsiteX28" fmla="*/ 61645 w 7630967"/>
              <a:gd name="connsiteY28" fmla="*/ 0 h 5065706"/>
              <a:gd name="connsiteX0" fmla="*/ 61645 w 7630967"/>
              <a:gd name="connsiteY0" fmla="*/ 0 h 5065706"/>
              <a:gd name="connsiteX1" fmla="*/ 7602876 w 7630967"/>
              <a:gd name="connsiteY1" fmla="*/ 0 h 5065706"/>
              <a:gd name="connsiteX2" fmla="*/ 7593290 w 7630967"/>
              <a:gd name="connsiteY2" fmla="*/ 216530 h 5065706"/>
              <a:gd name="connsiteX3" fmla="*/ 7560517 w 7630967"/>
              <a:gd name="connsiteY3" fmla="*/ 462856 h 5065706"/>
              <a:gd name="connsiteX4" fmla="*/ 7544783 w 7630967"/>
              <a:gd name="connsiteY4" fmla="*/ 597280 h 5065706"/>
              <a:gd name="connsiteX5" fmla="*/ 7385223 w 7630967"/>
              <a:gd name="connsiteY5" fmla="*/ 762977 h 5065706"/>
              <a:gd name="connsiteX6" fmla="*/ 7425113 w 7630967"/>
              <a:gd name="connsiteY6" fmla="*/ 1177219 h 5065706"/>
              <a:gd name="connsiteX7" fmla="*/ 7216458 w 7630967"/>
              <a:gd name="connsiteY7" fmla="*/ 1410421 h 5065706"/>
              <a:gd name="connsiteX8" fmla="*/ 6921886 w 7630967"/>
              <a:gd name="connsiteY8" fmla="*/ 1683514 h 5065706"/>
              <a:gd name="connsiteX9" fmla="*/ 6756189 w 7630967"/>
              <a:gd name="connsiteY9" fmla="*/ 1928990 h 5065706"/>
              <a:gd name="connsiteX10" fmla="*/ 6538329 w 7630967"/>
              <a:gd name="connsiteY10" fmla="*/ 2192878 h 5065706"/>
              <a:gd name="connsiteX11" fmla="*/ 6160909 w 7630967"/>
              <a:gd name="connsiteY11" fmla="*/ 2334027 h 5065706"/>
              <a:gd name="connsiteX12" fmla="*/ 6111813 w 7630967"/>
              <a:gd name="connsiteY12" fmla="*/ 2496655 h 5065706"/>
              <a:gd name="connsiteX13" fmla="*/ 6167046 w 7630967"/>
              <a:gd name="connsiteY13" fmla="*/ 2739063 h 5065706"/>
              <a:gd name="connsiteX14" fmla="*/ 6304082 w 7630967"/>
              <a:gd name="connsiteY14" fmla="*/ 3292495 h 5065706"/>
              <a:gd name="connsiteX15" fmla="*/ 7600472 w 7630967"/>
              <a:gd name="connsiteY15" fmla="*/ 3900245 h 5065706"/>
              <a:gd name="connsiteX16" fmla="*/ 7630967 w 7630967"/>
              <a:gd name="connsiteY16" fmla="*/ 5065706 h 5065706"/>
              <a:gd name="connsiteX17" fmla="*/ 3678148 w 7630967"/>
              <a:gd name="connsiteY17" fmla="*/ 5034337 h 5065706"/>
              <a:gd name="connsiteX18" fmla="*/ 3493213 w 7630967"/>
              <a:gd name="connsiteY18" fmla="*/ 4798032 h 5065706"/>
              <a:gd name="connsiteX19" fmla="*/ 3334908 w 7630967"/>
              <a:gd name="connsiteY19" fmla="*/ 4610152 h 5065706"/>
              <a:gd name="connsiteX20" fmla="*/ 3370531 w 7630967"/>
              <a:gd name="connsiteY20" fmla="*/ 4400797 h 5065706"/>
              <a:gd name="connsiteX21" fmla="*/ 3502975 w 7630967"/>
              <a:gd name="connsiteY21" fmla="*/ 4194257 h 5065706"/>
              <a:gd name="connsiteX22" fmla="*/ 3698697 w 7630967"/>
              <a:gd name="connsiteY22" fmla="*/ 4068566 h 5065706"/>
              <a:gd name="connsiteX23" fmla="*/ 3787099 w 7630967"/>
              <a:gd name="connsiteY23" fmla="*/ 3134130 h 5065706"/>
              <a:gd name="connsiteX24" fmla="*/ 2958957 w 7630967"/>
              <a:gd name="connsiteY24" fmla="*/ 2383605 h 5065706"/>
              <a:gd name="connsiteX25" fmla="*/ 3267183 w 7630967"/>
              <a:gd name="connsiteY25" fmla="*/ 287677 h 5065706"/>
              <a:gd name="connsiteX26" fmla="*/ 2383604 w 7630967"/>
              <a:gd name="connsiteY26" fmla="*/ 667820 h 5065706"/>
              <a:gd name="connsiteX27" fmla="*/ 0 w 7630967"/>
              <a:gd name="connsiteY27" fmla="*/ 349321 h 5065706"/>
              <a:gd name="connsiteX28" fmla="*/ 61645 w 7630967"/>
              <a:gd name="connsiteY28" fmla="*/ 0 h 5065706"/>
              <a:gd name="connsiteX0" fmla="*/ 61645 w 7630967"/>
              <a:gd name="connsiteY0" fmla="*/ 0 h 5065706"/>
              <a:gd name="connsiteX1" fmla="*/ 7602876 w 7630967"/>
              <a:gd name="connsiteY1" fmla="*/ 0 h 5065706"/>
              <a:gd name="connsiteX2" fmla="*/ 7593290 w 7630967"/>
              <a:gd name="connsiteY2" fmla="*/ 216530 h 5065706"/>
              <a:gd name="connsiteX3" fmla="*/ 7560517 w 7630967"/>
              <a:gd name="connsiteY3" fmla="*/ 462856 h 5065706"/>
              <a:gd name="connsiteX4" fmla="*/ 7544783 w 7630967"/>
              <a:gd name="connsiteY4" fmla="*/ 597280 h 5065706"/>
              <a:gd name="connsiteX5" fmla="*/ 7385223 w 7630967"/>
              <a:gd name="connsiteY5" fmla="*/ 762977 h 5065706"/>
              <a:gd name="connsiteX6" fmla="*/ 7425113 w 7630967"/>
              <a:gd name="connsiteY6" fmla="*/ 1177219 h 5065706"/>
              <a:gd name="connsiteX7" fmla="*/ 7216458 w 7630967"/>
              <a:gd name="connsiteY7" fmla="*/ 1410421 h 5065706"/>
              <a:gd name="connsiteX8" fmla="*/ 6921886 w 7630967"/>
              <a:gd name="connsiteY8" fmla="*/ 1683514 h 5065706"/>
              <a:gd name="connsiteX9" fmla="*/ 6756189 w 7630967"/>
              <a:gd name="connsiteY9" fmla="*/ 1928990 h 5065706"/>
              <a:gd name="connsiteX10" fmla="*/ 6538329 w 7630967"/>
              <a:gd name="connsiteY10" fmla="*/ 2192878 h 5065706"/>
              <a:gd name="connsiteX11" fmla="*/ 6160909 w 7630967"/>
              <a:gd name="connsiteY11" fmla="*/ 2334027 h 5065706"/>
              <a:gd name="connsiteX12" fmla="*/ 6111813 w 7630967"/>
              <a:gd name="connsiteY12" fmla="*/ 2496655 h 5065706"/>
              <a:gd name="connsiteX13" fmla="*/ 6167046 w 7630967"/>
              <a:gd name="connsiteY13" fmla="*/ 2739063 h 5065706"/>
              <a:gd name="connsiteX14" fmla="*/ 6304082 w 7630967"/>
              <a:gd name="connsiteY14" fmla="*/ 3292495 h 5065706"/>
              <a:gd name="connsiteX15" fmla="*/ 6937228 w 7630967"/>
              <a:gd name="connsiteY15" fmla="*/ 3708695 h 5065706"/>
              <a:gd name="connsiteX16" fmla="*/ 7600472 w 7630967"/>
              <a:gd name="connsiteY16" fmla="*/ 3900245 h 5065706"/>
              <a:gd name="connsiteX17" fmla="*/ 7630967 w 7630967"/>
              <a:gd name="connsiteY17" fmla="*/ 5065706 h 5065706"/>
              <a:gd name="connsiteX18" fmla="*/ 3678148 w 7630967"/>
              <a:gd name="connsiteY18" fmla="*/ 5034337 h 5065706"/>
              <a:gd name="connsiteX19" fmla="*/ 3493213 w 7630967"/>
              <a:gd name="connsiteY19" fmla="*/ 4798032 h 5065706"/>
              <a:gd name="connsiteX20" fmla="*/ 3334908 w 7630967"/>
              <a:gd name="connsiteY20" fmla="*/ 4610152 h 5065706"/>
              <a:gd name="connsiteX21" fmla="*/ 3370531 w 7630967"/>
              <a:gd name="connsiteY21" fmla="*/ 4400797 h 5065706"/>
              <a:gd name="connsiteX22" fmla="*/ 3502975 w 7630967"/>
              <a:gd name="connsiteY22" fmla="*/ 4194257 h 5065706"/>
              <a:gd name="connsiteX23" fmla="*/ 3698697 w 7630967"/>
              <a:gd name="connsiteY23" fmla="*/ 4068566 h 5065706"/>
              <a:gd name="connsiteX24" fmla="*/ 3787099 w 7630967"/>
              <a:gd name="connsiteY24" fmla="*/ 3134130 h 5065706"/>
              <a:gd name="connsiteX25" fmla="*/ 2958957 w 7630967"/>
              <a:gd name="connsiteY25" fmla="*/ 2383605 h 5065706"/>
              <a:gd name="connsiteX26" fmla="*/ 3267183 w 7630967"/>
              <a:gd name="connsiteY26" fmla="*/ 287677 h 5065706"/>
              <a:gd name="connsiteX27" fmla="*/ 2383604 w 7630967"/>
              <a:gd name="connsiteY27" fmla="*/ 667820 h 5065706"/>
              <a:gd name="connsiteX28" fmla="*/ 0 w 7630967"/>
              <a:gd name="connsiteY28" fmla="*/ 349321 h 5065706"/>
              <a:gd name="connsiteX29" fmla="*/ 61645 w 7630967"/>
              <a:gd name="connsiteY29" fmla="*/ 0 h 5065706"/>
              <a:gd name="connsiteX0" fmla="*/ 61645 w 7630967"/>
              <a:gd name="connsiteY0" fmla="*/ 0 h 5065706"/>
              <a:gd name="connsiteX1" fmla="*/ 7602876 w 7630967"/>
              <a:gd name="connsiteY1" fmla="*/ 0 h 5065706"/>
              <a:gd name="connsiteX2" fmla="*/ 7593290 w 7630967"/>
              <a:gd name="connsiteY2" fmla="*/ 216530 h 5065706"/>
              <a:gd name="connsiteX3" fmla="*/ 7560517 w 7630967"/>
              <a:gd name="connsiteY3" fmla="*/ 462856 h 5065706"/>
              <a:gd name="connsiteX4" fmla="*/ 7544783 w 7630967"/>
              <a:gd name="connsiteY4" fmla="*/ 597280 h 5065706"/>
              <a:gd name="connsiteX5" fmla="*/ 7385223 w 7630967"/>
              <a:gd name="connsiteY5" fmla="*/ 762977 h 5065706"/>
              <a:gd name="connsiteX6" fmla="*/ 7425113 w 7630967"/>
              <a:gd name="connsiteY6" fmla="*/ 1177219 h 5065706"/>
              <a:gd name="connsiteX7" fmla="*/ 7216458 w 7630967"/>
              <a:gd name="connsiteY7" fmla="*/ 1410421 h 5065706"/>
              <a:gd name="connsiteX8" fmla="*/ 6921886 w 7630967"/>
              <a:gd name="connsiteY8" fmla="*/ 1683514 h 5065706"/>
              <a:gd name="connsiteX9" fmla="*/ 6756189 w 7630967"/>
              <a:gd name="connsiteY9" fmla="*/ 1928990 h 5065706"/>
              <a:gd name="connsiteX10" fmla="*/ 6538329 w 7630967"/>
              <a:gd name="connsiteY10" fmla="*/ 2192878 h 5065706"/>
              <a:gd name="connsiteX11" fmla="*/ 6160909 w 7630967"/>
              <a:gd name="connsiteY11" fmla="*/ 2334027 h 5065706"/>
              <a:gd name="connsiteX12" fmla="*/ 6111813 w 7630967"/>
              <a:gd name="connsiteY12" fmla="*/ 2496655 h 5065706"/>
              <a:gd name="connsiteX13" fmla="*/ 6167046 w 7630967"/>
              <a:gd name="connsiteY13" fmla="*/ 2739063 h 5065706"/>
              <a:gd name="connsiteX14" fmla="*/ 6304082 w 7630967"/>
              <a:gd name="connsiteY14" fmla="*/ 3292495 h 5065706"/>
              <a:gd name="connsiteX15" fmla="*/ 6937228 w 7630967"/>
              <a:gd name="connsiteY15" fmla="*/ 3708695 h 5065706"/>
              <a:gd name="connsiteX16" fmla="*/ 7600472 w 7630967"/>
              <a:gd name="connsiteY16" fmla="*/ 3900245 h 5065706"/>
              <a:gd name="connsiteX17" fmla="*/ 7630967 w 7630967"/>
              <a:gd name="connsiteY17" fmla="*/ 5065706 h 5065706"/>
              <a:gd name="connsiteX18" fmla="*/ 3678148 w 7630967"/>
              <a:gd name="connsiteY18" fmla="*/ 5034337 h 5065706"/>
              <a:gd name="connsiteX19" fmla="*/ 3493213 w 7630967"/>
              <a:gd name="connsiteY19" fmla="*/ 4798032 h 5065706"/>
              <a:gd name="connsiteX20" fmla="*/ 3334908 w 7630967"/>
              <a:gd name="connsiteY20" fmla="*/ 4610152 h 5065706"/>
              <a:gd name="connsiteX21" fmla="*/ 3370531 w 7630967"/>
              <a:gd name="connsiteY21" fmla="*/ 4400797 h 5065706"/>
              <a:gd name="connsiteX22" fmla="*/ 3502975 w 7630967"/>
              <a:gd name="connsiteY22" fmla="*/ 4194257 h 5065706"/>
              <a:gd name="connsiteX23" fmla="*/ 3698697 w 7630967"/>
              <a:gd name="connsiteY23" fmla="*/ 4068566 h 5065706"/>
              <a:gd name="connsiteX24" fmla="*/ 3787099 w 7630967"/>
              <a:gd name="connsiteY24" fmla="*/ 3134130 h 5065706"/>
              <a:gd name="connsiteX25" fmla="*/ 2958957 w 7630967"/>
              <a:gd name="connsiteY25" fmla="*/ 2383605 h 5065706"/>
              <a:gd name="connsiteX26" fmla="*/ 3267183 w 7630967"/>
              <a:gd name="connsiteY26" fmla="*/ 287677 h 5065706"/>
              <a:gd name="connsiteX27" fmla="*/ 2383604 w 7630967"/>
              <a:gd name="connsiteY27" fmla="*/ 667820 h 5065706"/>
              <a:gd name="connsiteX28" fmla="*/ 0 w 7630967"/>
              <a:gd name="connsiteY28" fmla="*/ 349321 h 5065706"/>
              <a:gd name="connsiteX29" fmla="*/ 61645 w 7630967"/>
              <a:gd name="connsiteY29" fmla="*/ 0 h 5065706"/>
              <a:gd name="connsiteX0" fmla="*/ 61645 w 7630967"/>
              <a:gd name="connsiteY0" fmla="*/ 0 h 5065706"/>
              <a:gd name="connsiteX1" fmla="*/ 7602876 w 7630967"/>
              <a:gd name="connsiteY1" fmla="*/ 0 h 5065706"/>
              <a:gd name="connsiteX2" fmla="*/ 7593290 w 7630967"/>
              <a:gd name="connsiteY2" fmla="*/ 216530 h 5065706"/>
              <a:gd name="connsiteX3" fmla="*/ 7560517 w 7630967"/>
              <a:gd name="connsiteY3" fmla="*/ 462856 h 5065706"/>
              <a:gd name="connsiteX4" fmla="*/ 7544783 w 7630967"/>
              <a:gd name="connsiteY4" fmla="*/ 597280 h 5065706"/>
              <a:gd name="connsiteX5" fmla="*/ 7385223 w 7630967"/>
              <a:gd name="connsiteY5" fmla="*/ 762977 h 5065706"/>
              <a:gd name="connsiteX6" fmla="*/ 7425113 w 7630967"/>
              <a:gd name="connsiteY6" fmla="*/ 1177219 h 5065706"/>
              <a:gd name="connsiteX7" fmla="*/ 7216458 w 7630967"/>
              <a:gd name="connsiteY7" fmla="*/ 1410421 h 5065706"/>
              <a:gd name="connsiteX8" fmla="*/ 6921886 w 7630967"/>
              <a:gd name="connsiteY8" fmla="*/ 1683514 h 5065706"/>
              <a:gd name="connsiteX9" fmla="*/ 6756189 w 7630967"/>
              <a:gd name="connsiteY9" fmla="*/ 1928990 h 5065706"/>
              <a:gd name="connsiteX10" fmla="*/ 6538329 w 7630967"/>
              <a:gd name="connsiteY10" fmla="*/ 2192878 h 5065706"/>
              <a:gd name="connsiteX11" fmla="*/ 6160909 w 7630967"/>
              <a:gd name="connsiteY11" fmla="*/ 2334027 h 5065706"/>
              <a:gd name="connsiteX12" fmla="*/ 6111813 w 7630967"/>
              <a:gd name="connsiteY12" fmla="*/ 2496655 h 5065706"/>
              <a:gd name="connsiteX13" fmla="*/ 6167046 w 7630967"/>
              <a:gd name="connsiteY13" fmla="*/ 2739063 h 5065706"/>
              <a:gd name="connsiteX14" fmla="*/ 6304082 w 7630967"/>
              <a:gd name="connsiteY14" fmla="*/ 3292495 h 5065706"/>
              <a:gd name="connsiteX15" fmla="*/ 6461617 w 7630967"/>
              <a:gd name="connsiteY15" fmla="*/ 3432534 h 5065706"/>
              <a:gd name="connsiteX16" fmla="*/ 6937228 w 7630967"/>
              <a:gd name="connsiteY16" fmla="*/ 3708695 h 5065706"/>
              <a:gd name="connsiteX17" fmla="*/ 7600472 w 7630967"/>
              <a:gd name="connsiteY17" fmla="*/ 3900245 h 5065706"/>
              <a:gd name="connsiteX18" fmla="*/ 7630967 w 7630967"/>
              <a:gd name="connsiteY18" fmla="*/ 5065706 h 5065706"/>
              <a:gd name="connsiteX19" fmla="*/ 3678148 w 7630967"/>
              <a:gd name="connsiteY19" fmla="*/ 5034337 h 5065706"/>
              <a:gd name="connsiteX20" fmla="*/ 3493213 w 7630967"/>
              <a:gd name="connsiteY20" fmla="*/ 4798032 h 5065706"/>
              <a:gd name="connsiteX21" fmla="*/ 3334908 w 7630967"/>
              <a:gd name="connsiteY21" fmla="*/ 4610152 h 5065706"/>
              <a:gd name="connsiteX22" fmla="*/ 3370531 w 7630967"/>
              <a:gd name="connsiteY22" fmla="*/ 4400797 h 5065706"/>
              <a:gd name="connsiteX23" fmla="*/ 3502975 w 7630967"/>
              <a:gd name="connsiteY23" fmla="*/ 4194257 h 5065706"/>
              <a:gd name="connsiteX24" fmla="*/ 3698697 w 7630967"/>
              <a:gd name="connsiteY24" fmla="*/ 4068566 h 5065706"/>
              <a:gd name="connsiteX25" fmla="*/ 3787099 w 7630967"/>
              <a:gd name="connsiteY25" fmla="*/ 3134130 h 5065706"/>
              <a:gd name="connsiteX26" fmla="*/ 2958957 w 7630967"/>
              <a:gd name="connsiteY26" fmla="*/ 2383605 h 5065706"/>
              <a:gd name="connsiteX27" fmla="*/ 3267183 w 7630967"/>
              <a:gd name="connsiteY27" fmla="*/ 287677 h 5065706"/>
              <a:gd name="connsiteX28" fmla="*/ 2383604 w 7630967"/>
              <a:gd name="connsiteY28" fmla="*/ 667820 h 5065706"/>
              <a:gd name="connsiteX29" fmla="*/ 0 w 7630967"/>
              <a:gd name="connsiteY29" fmla="*/ 349321 h 5065706"/>
              <a:gd name="connsiteX30" fmla="*/ 61645 w 7630967"/>
              <a:gd name="connsiteY30" fmla="*/ 0 h 5065706"/>
              <a:gd name="connsiteX0" fmla="*/ 61645 w 7630967"/>
              <a:gd name="connsiteY0" fmla="*/ 0 h 5065706"/>
              <a:gd name="connsiteX1" fmla="*/ 7602876 w 7630967"/>
              <a:gd name="connsiteY1" fmla="*/ 0 h 5065706"/>
              <a:gd name="connsiteX2" fmla="*/ 7593290 w 7630967"/>
              <a:gd name="connsiteY2" fmla="*/ 216530 h 5065706"/>
              <a:gd name="connsiteX3" fmla="*/ 7560517 w 7630967"/>
              <a:gd name="connsiteY3" fmla="*/ 462856 h 5065706"/>
              <a:gd name="connsiteX4" fmla="*/ 7544783 w 7630967"/>
              <a:gd name="connsiteY4" fmla="*/ 597280 h 5065706"/>
              <a:gd name="connsiteX5" fmla="*/ 7385223 w 7630967"/>
              <a:gd name="connsiteY5" fmla="*/ 762977 h 5065706"/>
              <a:gd name="connsiteX6" fmla="*/ 7425113 w 7630967"/>
              <a:gd name="connsiteY6" fmla="*/ 1177219 h 5065706"/>
              <a:gd name="connsiteX7" fmla="*/ 7216458 w 7630967"/>
              <a:gd name="connsiteY7" fmla="*/ 1410421 h 5065706"/>
              <a:gd name="connsiteX8" fmla="*/ 6921886 w 7630967"/>
              <a:gd name="connsiteY8" fmla="*/ 1683514 h 5065706"/>
              <a:gd name="connsiteX9" fmla="*/ 6756189 w 7630967"/>
              <a:gd name="connsiteY9" fmla="*/ 1928990 h 5065706"/>
              <a:gd name="connsiteX10" fmla="*/ 6538329 w 7630967"/>
              <a:gd name="connsiteY10" fmla="*/ 2192878 h 5065706"/>
              <a:gd name="connsiteX11" fmla="*/ 6160909 w 7630967"/>
              <a:gd name="connsiteY11" fmla="*/ 2334027 h 5065706"/>
              <a:gd name="connsiteX12" fmla="*/ 6111813 w 7630967"/>
              <a:gd name="connsiteY12" fmla="*/ 2496655 h 5065706"/>
              <a:gd name="connsiteX13" fmla="*/ 6167046 w 7630967"/>
              <a:gd name="connsiteY13" fmla="*/ 2739063 h 5065706"/>
              <a:gd name="connsiteX14" fmla="*/ 6304082 w 7630967"/>
              <a:gd name="connsiteY14" fmla="*/ 3292495 h 5065706"/>
              <a:gd name="connsiteX15" fmla="*/ 6461617 w 7630967"/>
              <a:gd name="connsiteY15" fmla="*/ 3432534 h 5065706"/>
              <a:gd name="connsiteX16" fmla="*/ 6704025 w 7630967"/>
              <a:gd name="connsiteY16" fmla="*/ 3549135 h 5065706"/>
              <a:gd name="connsiteX17" fmla="*/ 6937228 w 7630967"/>
              <a:gd name="connsiteY17" fmla="*/ 3708695 h 5065706"/>
              <a:gd name="connsiteX18" fmla="*/ 7600472 w 7630967"/>
              <a:gd name="connsiteY18" fmla="*/ 3900245 h 5065706"/>
              <a:gd name="connsiteX19" fmla="*/ 7630967 w 7630967"/>
              <a:gd name="connsiteY19" fmla="*/ 5065706 h 5065706"/>
              <a:gd name="connsiteX20" fmla="*/ 3678148 w 7630967"/>
              <a:gd name="connsiteY20" fmla="*/ 5034337 h 5065706"/>
              <a:gd name="connsiteX21" fmla="*/ 3493213 w 7630967"/>
              <a:gd name="connsiteY21" fmla="*/ 4798032 h 5065706"/>
              <a:gd name="connsiteX22" fmla="*/ 3334908 w 7630967"/>
              <a:gd name="connsiteY22" fmla="*/ 4610152 h 5065706"/>
              <a:gd name="connsiteX23" fmla="*/ 3370531 w 7630967"/>
              <a:gd name="connsiteY23" fmla="*/ 4400797 h 5065706"/>
              <a:gd name="connsiteX24" fmla="*/ 3502975 w 7630967"/>
              <a:gd name="connsiteY24" fmla="*/ 4194257 h 5065706"/>
              <a:gd name="connsiteX25" fmla="*/ 3698697 w 7630967"/>
              <a:gd name="connsiteY25" fmla="*/ 4068566 h 5065706"/>
              <a:gd name="connsiteX26" fmla="*/ 3787099 w 7630967"/>
              <a:gd name="connsiteY26" fmla="*/ 3134130 h 5065706"/>
              <a:gd name="connsiteX27" fmla="*/ 2958957 w 7630967"/>
              <a:gd name="connsiteY27" fmla="*/ 2383605 h 5065706"/>
              <a:gd name="connsiteX28" fmla="*/ 3267183 w 7630967"/>
              <a:gd name="connsiteY28" fmla="*/ 287677 h 5065706"/>
              <a:gd name="connsiteX29" fmla="*/ 2383604 w 7630967"/>
              <a:gd name="connsiteY29" fmla="*/ 667820 h 5065706"/>
              <a:gd name="connsiteX30" fmla="*/ 0 w 7630967"/>
              <a:gd name="connsiteY30" fmla="*/ 349321 h 5065706"/>
              <a:gd name="connsiteX31" fmla="*/ 61645 w 7630967"/>
              <a:gd name="connsiteY31" fmla="*/ 0 h 5065706"/>
              <a:gd name="connsiteX0" fmla="*/ 61645 w 7630967"/>
              <a:gd name="connsiteY0" fmla="*/ 0 h 5065706"/>
              <a:gd name="connsiteX1" fmla="*/ 7602876 w 7630967"/>
              <a:gd name="connsiteY1" fmla="*/ 0 h 5065706"/>
              <a:gd name="connsiteX2" fmla="*/ 7593290 w 7630967"/>
              <a:gd name="connsiteY2" fmla="*/ 216530 h 5065706"/>
              <a:gd name="connsiteX3" fmla="*/ 7560517 w 7630967"/>
              <a:gd name="connsiteY3" fmla="*/ 462856 h 5065706"/>
              <a:gd name="connsiteX4" fmla="*/ 7544783 w 7630967"/>
              <a:gd name="connsiteY4" fmla="*/ 597280 h 5065706"/>
              <a:gd name="connsiteX5" fmla="*/ 7385223 w 7630967"/>
              <a:gd name="connsiteY5" fmla="*/ 762977 h 5065706"/>
              <a:gd name="connsiteX6" fmla="*/ 7425113 w 7630967"/>
              <a:gd name="connsiteY6" fmla="*/ 1177219 h 5065706"/>
              <a:gd name="connsiteX7" fmla="*/ 7216458 w 7630967"/>
              <a:gd name="connsiteY7" fmla="*/ 1410421 h 5065706"/>
              <a:gd name="connsiteX8" fmla="*/ 6921886 w 7630967"/>
              <a:gd name="connsiteY8" fmla="*/ 1683514 h 5065706"/>
              <a:gd name="connsiteX9" fmla="*/ 6756189 w 7630967"/>
              <a:gd name="connsiteY9" fmla="*/ 1928990 h 5065706"/>
              <a:gd name="connsiteX10" fmla="*/ 6538329 w 7630967"/>
              <a:gd name="connsiteY10" fmla="*/ 2192878 h 5065706"/>
              <a:gd name="connsiteX11" fmla="*/ 6160909 w 7630967"/>
              <a:gd name="connsiteY11" fmla="*/ 2334027 h 5065706"/>
              <a:gd name="connsiteX12" fmla="*/ 6111813 w 7630967"/>
              <a:gd name="connsiteY12" fmla="*/ 2496655 h 5065706"/>
              <a:gd name="connsiteX13" fmla="*/ 6167046 w 7630967"/>
              <a:gd name="connsiteY13" fmla="*/ 2739063 h 5065706"/>
              <a:gd name="connsiteX14" fmla="*/ 6304082 w 7630967"/>
              <a:gd name="connsiteY14" fmla="*/ 3292495 h 5065706"/>
              <a:gd name="connsiteX15" fmla="*/ 6461617 w 7630967"/>
              <a:gd name="connsiteY15" fmla="*/ 3432534 h 5065706"/>
              <a:gd name="connsiteX16" fmla="*/ 6593561 w 7630967"/>
              <a:gd name="connsiteY16" fmla="*/ 3481629 h 5065706"/>
              <a:gd name="connsiteX17" fmla="*/ 6704025 w 7630967"/>
              <a:gd name="connsiteY17" fmla="*/ 3549135 h 5065706"/>
              <a:gd name="connsiteX18" fmla="*/ 6937228 w 7630967"/>
              <a:gd name="connsiteY18" fmla="*/ 3708695 h 5065706"/>
              <a:gd name="connsiteX19" fmla="*/ 7600472 w 7630967"/>
              <a:gd name="connsiteY19" fmla="*/ 3900245 h 5065706"/>
              <a:gd name="connsiteX20" fmla="*/ 7630967 w 7630967"/>
              <a:gd name="connsiteY20" fmla="*/ 5065706 h 5065706"/>
              <a:gd name="connsiteX21" fmla="*/ 3678148 w 7630967"/>
              <a:gd name="connsiteY21" fmla="*/ 5034337 h 5065706"/>
              <a:gd name="connsiteX22" fmla="*/ 3493213 w 7630967"/>
              <a:gd name="connsiteY22" fmla="*/ 4798032 h 5065706"/>
              <a:gd name="connsiteX23" fmla="*/ 3334908 w 7630967"/>
              <a:gd name="connsiteY23" fmla="*/ 4610152 h 5065706"/>
              <a:gd name="connsiteX24" fmla="*/ 3370531 w 7630967"/>
              <a:gd name="connsiteY24" fmla="*/ 4400797 h 5065706"/>
              <a:gd name="connsiteX25" fmla="*/ 3502975 w 7630967"/>
              <a:gd name="connsiteY25" fmla="*/ 4194257 h 5065706"/>
              <a:gd name="connsiteX26" fmla="*/ 3698697 w 7630967"/>
              <a:gd name="connsiteY26" fmla="*/ 4068566 h 5065706"/>
              <a:gd name="connsiteX27" fmla="*/ 3787099 w 7630967"/>
              <a:gd name="connsiteY27" fmla="*/ 3134130 h 5065706"/>
              <a:gd name="connsiteX28" fmla="*/ 2958957 w 7630967"/>
              <a:gd name="connsiteY28" fmla="*/ 2383605 h 5065706"/>
              <a:gd name="connsiteX29" fmla="*/ 3267183 w 7630967"/>
              <a:gd name="connsiteY29" fmla="*/ 287677 h 5065706"/>
              <a:gd name="connsiteX30" fmla="*/ 2383604 w 7630967"/>
              <a:gd name="connsiteY30" fmla="*/ 667820 h 5065706"/>
              <a:gd name="connsiteX31" fmla="*/ 0 w 7630967"/>
              <a:gd name="connsiteY31" fmla="*/ 349321 h 5065706"/>
              <a:gd name="connsiteX32" fmla="*/ 61645 w 7630967"/>
              <a:gd name="connsiteY32" fmla="*/ 0 h 5065706"/>
              <a:gd name="connsiteX0" fmla="*/ 61645 w 7630967"/>
              <a:gd name="connsiteY0" fmla="*/ 0 h 5065706"/>
              <a:gd name="connsiteX1" fmla="*/ 7602876 w 7630967"/>
              <a:gd name="connsiteY1" fmla="*/ 0 h 5065706"/>
              <a:gd name="connsiteX2" fmla="*/ 7593290 w 7630967"/>
              <a:gd name="connsiteY2" fmla="*/ 216530 h 5065706"/>
              <a:gd name="connsiteX3" fmla="*/ 7560517 w 7630967"/>
              <a:gd name="connsiteY3" fmla="*/ 462856 h 5065706"/>
              <a:gd name="connsiteX4" fmla="*/ 7544783 w 7630967"/>
              <a:gd name="connsiteY4" fmla="*/ 597280 h 5065706"/>
              <a:gd name="connsiteX5" fmla="*/ 7385223 w 7630967"/>
              <a:gd name="connsiteY5" fmla="*/ 762977 h 5065706"/>
              <a:gd name="connsiteX6" fmla="*/ 7425113 w 7630967"/>
              <a:gd name="connsiteY6" fmla="*/ 1177219 h 5065706"/>
              <a:gd name="connsiteX7" fmla="*/ 7216458 w 7630967"/>
              <a:gd name="connsiteY7" fmla="*/ 1410421 h 5065706"/>
              <a:gd name="connsiteX8" fmla="*/ 6921886 w 7630967"/>
              <a:gd name="connsiteY8" fmla="*/ 1683514 h 5065706"/>
              <a:gd name="connsiteX9" fmla="*/ 6756189 w 7630967"/>
              <a:gd name="connsiteY9" fmla="*/ 1928990 h 5065706"/>
              <a:gd name="connsiteX10" fmla="*/ 6538329 w 7630967"/>
              <a:gd name="connsiteY10" fmla="*/ 2192878 h 5065706"/>
              <a:gd name="connsiteX11" fmla="*/ 6160909 w 7630967"/>
              <a:gd name="connsiteY11" fmla="*/ 2334027 h 5065706"/>
              <a:gd name="connsiteX12" fmla="*/ 6111813 w 7630967"/>
              <a:gd name="connsiteY12" fmla="*/ 2496655 h 5065706"/>
              <a:gd name="connsiteX13" fmla="*/ 6167046 w 7630967"/>
              <a:gd name="connsiteY13" fmla="*/ 2739063 h 5065706"/>
              <a:gd name="connsiteX14" fmla="*/ 6304082 w 7630967"/>
              <a:gd name="connsiteY14" fmla="*/ 3292495 h 5065706"/>
              <a:gd name="connsiteX15" fmla="*/ 6461617 w 7630967"/>
              <a:gd name="connsiteY15" fmla="*/ 3432534 h 5065706"/>
              <a:gd name="connsiteX16" fmla="*/ 6593561 w 7630967"/>
              <a:gd name="connsiteY16" fmla="*/ 3481629 h 5065706"/>
              <a:gd name="connsiteX17" fmla="*/ 6704025 w 7630967"/>
              <a:gd name="connsiteY17" fmla="*/ 3549135 h 5065706"/>
              <a:gd name="connsiteX18" fmla="*/ 6811421 w 7630967"/>
              <a:gd name="connsiteY18" fmla="*/ 3604368 h 5065706"/>
              <a:gd name="connsiteX19" fmla="*/ 6937228 w 7630967"/>
              <a:gd name="connsiteY19" fmla="*/ 3708695 h 5065706"/>
              <a:gd name="connsiteX20" fmla="*/ 7600472 w 7630967"/>
              <a:gd name="connsiteY20" fmla="*/ 3900245 h 5065706"/>
              <a:gd name="connsiteX21" fmla="*/ 7630967 w 7630967"/>
              <a:gd name="connsiteY21" fmla="*/ 5065706 h 5065706"/>
              <a:gd name="connsiteX22" fmla="*/ 3678148 w 7630967"/>
              <a:gd name="connsiteY22" fmla="*/ 5034337 h 5065706"/>
              <a:gd name="connsiteX23" fmla="*/ 3493213 w 7630967"/>
              <a:gd name="connsiteY23" fmla="*/ 4798032 h 5065706"/>
              <a:gd name="connsiteX24" fmla="*/ 3334908 w 7630967"/>
              <a:gd name="connsiteY24" fmla="*/ 4610152 h 5065706"/>
              <a:gd name="connsiteX25" fmla="*/ 3370531 w 7630967"/>
              <a:gd name="connsiteY25" fmla="*/ 4400797 h 5065706"/>
              <a:gd name="connsiteX26" fmla="*/ 3502975 w 7630967"/>
              <a:gd name="connsiteY26" fmla="*/ 4194257 h 5065706"/>
              <a:gd name="connsiteX27" fmla="*/ 3698697 w 7630967"/>
              <a:gd name="connsiteY27" fmla="*/ 4068566 h 5065706"/>
              <a:gd name="connsiteX28" fmla="*/ 3787099 w 7630967"/>
              <a:gd name="connsiteY28" fmla="*/ 3134130 h 5065706"/>
              <a:gd name="connsiteX29" fmla="*/ 2958957 w 7630967"/>
              <a:gd name="connsiteY29" fmla="*/ 2383605 h 5065706"/>
              <a:gd name="connsiteX30" fmla="*/ 3267183 w 7630967"/>
              <a:gd name="connsiteY30" fmla="*/ 287677 h 5065706"/>
              <a:gd name="connsiteX31" fmla="*/ 2383604 w 7630967"/>
              <a:gd name="connsiteY31" fmla="*/ 667820 h 5065706"/>
              <a:gd name="connsiteX32" fmla="*/ 0 w 7630967"/>
              <a:gd name="connsiteY32" fmla="*/ 349321 h 5065706"/>
              <a:gd name="connsiteX33" fmla="*/ 61645 w 7630967"/>
              <a:gd name="connsiteY33" fmla="*/ 0 h 5065706"/>
              <a:gd name="connsiteX0" fmla="*/ 61645 w 7630967"/>
              <a:gd name="connsiteY0" fmla="*/ 0 h 5065706"/>
              <a:gd name="connsiteX1" fmla="*/ 7602876 w 7630967"/>
              <a:gd name="connsiteY1" fmla="*/ 0 h 5065706"/>
              <a:gd name="connsiteX2" fmla="*/ 7593290 w 7630967"/>
              <a:gd name="connsiteY2" fmla="*/ 216530 h 5065706"/>
              <a:gd name="connsiteX3" fmla="*/ 7560517 w 7630967"/>
              <a:gd name="connsiteY3" fmla="*/ 462856 h 5065706"/>
              <a:gd name="connsiteX4" fmla="*/ 7544783 w 7630967"/>
              <a:gd name="connsiteY4" fmla="*/ 597280 h 5065706"/>
              <a:gd name="connsiteX5" fmla="*/ 7385223 w 7630967"/>
              <a:gd name="connsiteY5" fmla="*/ 762977 h 5065706"/>
              <a:gd name="connsiteX6" fmla="*/ 7425113 w 7630967"/>
              <a:gd name="connsiteY6" fmla="*/ 1177219 h 5065706"/>
              <a:gd name="connsiteX7" fmla="*/ 7216458 w 7630967"/>
              <a:gd name="connsiteY7" fmla="*/ 1410421 h 5065706"/>
              <a:gd name="connsiteX8" fmla="*/ 6921886 w 7630967"/>
              <a:gd name="connsiteY8" fmla="*/ 1683514 h 5065706"/>
              <a:gd name="connsiteX9" fmla="*/ 6756189 w 7630967"/>
              <a:gd name="connsiteY9" fmla="*/ 1928990 h 5065706"/>
              <a:gd name="connsiteX10" fmla="*/ 6538329 w 7630967"/>
              <a:gd name="connsiteY10" fmla="*/ 2192878 h 5065706"/>
              <a:gd name="connsiteX11" fmla="*/ 6160909 w 7630967"/>
              <a:gd name="connsiteY11" fmla="*/ 2334027 h 5065706"/>
              <a:gd name="connsiteX12" fmla="*/ 6111813 w 7630967"/>
              <a:gd name="connsiteY12" fmla="*/ 2496655 h 5065706"/>
              <a:gd name="connsiteX13" fmla="*/ 6167046 w 7630967"/>
              <a:gd name="connsiteY13" fmla="*/ 2739063 h 5065706"/>
              <a:gd name="connsiteX14" fmla="*/ 6304082 w 7630967"/>
              <a:gd name="connsiteY14" fmla="*/ 3292495 h 5065706"/>
              <a:gd name="connsiteX15" fmla="*/ 6461617 w 7630967"/>
              <a:gd name="connsiteY15" fmla="*/ 3432534 h 5065706"/>
              <a:gd name="connsiteX16" fmla="*/ 6593561 w 7630967"/>
              <a:gd name="connsiteY16" fmla="*/ 3481629 h 5065706"/>
              <a:gd name="connsiteX17" fmla="*/ 6704025 w 7630967"/>
              <a:gd name="connsiteY17" fmla="*/ 3549135 h 5065706"/>
              <a:gd name="connsiteX18" fmla="*/ 6811421 w 7630967"/>
              <a:gd name="connsiteY18" fmla="*/ 3604368 h 5065706"/>
              <a:gd name="connsiteX19" fmla="*/ 6937228 w 7630967"/>
              <a:gd name="connsiteY19" fmla="*/ 3708695 h 5065706"/>
              <a:gd name="connsiteX20" fmla="*/ 7600472 w 7630967"/>
              <a:gd name="connsiteY20" fmla="*/ 3900245 h 5065706"/>
              <a:gd name="connsiteX21" fmla="*/ 7630967 w 7630967"/>
              <a:gd name="connsiteY21" fmla="*/ 5065706 h 5065706"/>
              <a:gd name="connsiteX22" fmla="*/ 3678148 w 7630967"/>
              <a:gd name="connsiteY22" fmla="*/ 5034337 h 5065706"/>
              <a:gd name="connsiteX23" fmla="*/ 3493213 w 7630967"/>
              <a:gd name="connsiteY23" fmla="*/ 4798032 h 5065706"/>
              <a:gd name="connsiteX24" fmla="*/ 3334908 w 7630967"/>
              <a:gd name="connsiteY24" fmla="*/ 4610152 h 5065706"/>
              <a:gd name="connsiteX25" fmla="*/ 3370531 w 7630967"/>
              <a:gd name="connsiteY25" fmla="*/ 4400797 h 5065706"/>
              <a:gd name="connsiteX26" fmla="*/ 3502975 w 7630967"/>
              <a:gd name="connsiteY26" fmla="*/ 4194257 h 5065706"/>
              <a:gd name="connsiteX27" fmla="*/ 3698697 w 7630967"/>
              <a:gd name="connsiteY27" fmla="*/ 4068566 h 5065706"/>
              <a:gd name="connsiteX28" fmla="*/ 3787099 w 7630967"/>
              <a:gd name="connsiteY28" fmla="*/ 3134130 h 5065706"/>
              <a:gd name="connsiteX29" fmla="*/ 2958957 w 7630967"/>
              <a:gd name="connsiteY29" fmla="*/ 2383605 h 5065706"/>
              <a:gd name="connsiteX30" fmla="*/ 3267183 w 7630967"/>
              <a:gd name="connsiteY30" fmla="*/ 287677 h 5065706"/>
              <a:gd name="connsiteX31" fmla="*/ 2383604 w 7630967"/>
              <a:gd name="connsiteY31" fmla="*/ 667820 h 5065706"/>
              <a:gd name="connsiteX32" fmla="*/ 0 w 7630967"/>
              <a:gd name="connsiteY32" fmla="*/ 349321 h 5065706"/>
              <a:gd name="connsiteX33" fmla="*/ 61645 w 7630967"/>
              <a:gd name="connsiteY33" fmla="*/ 0 h 5065706"/>
              <a:gd name="connsiteX0" fmla="*/ 61645 w 7630967"/>
              <a:gd name="connsiteY0" fmla="*/ 0 h 5065706"/>
              <a:gd name="connsiteX1" fmla="*/ 7602876 w 7630967"/>
              <a:gd name="connsiteY1" fmla="*/ 0 h 5065706"/>
              <a:gd name="connsiteX2" fmla="*/ 7593290 w 7630967"/>
              <a:gd name="connsiteY2" fmla="*/ 216530 h 5065706"/>
              <a:gd name="connsiteX3" fmla="*/ 7560517 w 7630967"/>
              <a:gd name="connsiteY3" fmla="*/ 462856 h 5065706"/>
              <a:gd name="connsiteX4" fmla="*/ 7544783 w 7630967"/>
              <a:gd name="connsiteY4" fmla="*/ 597280 h 5065706"/>
              <a:gd name="connsiteX5" fmla="*/ 7385223 w 7630967"/>
              <a:gd name="connsiteY5" fmla="*/ 762977 h 5065706"/>
              <a:gd name="connsiteX6" fmla="*/ 7425113 w 7630967"/>
              <a:gd name="connsiteY6" fmla="*/ 1177219 h 5065706"/>
              <a:gd name="connsiteX7" fmla="*/ 7216458 w 7630967"/>
              <a:gd name="connsiteY7" fmla="*/ 1410421 h 5065706"/>
              <a:gd name="connsiteX8" fmla="*/ 6921886 w 7630967"/>
              <a:gd name="connsiteY8" fmla="*/ 1683514 h 5065706"/>
              <a:gd name="connsiteX9" fmla="*/ 6756189 w 7630967"/>
              <a:gd name="connsiteY9" fmla="*/ 1928990 h 5065706"/>
              <a:gd name="connsiteX10" fmla="*/ 6538329 w 7630967"/>
              <a:gd name="connsiteY10" fmla="*/ 2192878 h 5065706"/>
              <a:gd name="connsiteX11" fmla="*/ 6160909 w 7630967"/>
              <a:gd name="connsiteY11" fmla="*/ 2334027 h 5065706"/>
              <a:gd name="connsiteX12" fmla="*/ 6111813 w 7630967"/>
              <a:gd name="connsiteY12" fmla="*/ 2496655 h 5065706"/>
              <a:gd name="connsiteX13" fmla="*/ 6167046 w 7630967"/>
              <a:gd name="connsiteY13" fmla="*/ 2739063 h 5065706"/>
              <a:gd name="connsiteX14" fmla="*/ 6304082 w 7630967"/>
              <a:gd name="connsiteY14" fmla="*/ 3292495 h 5065706"/>
              <a:gd name="connsiteX15" fmla="*/ 6461617 w 7630967"/>
              <a:gd name="connsiteY15" fmla="*/ 3432534 h 5065706"/>
              <a:gd name="connsiteX16" fmla="*/ 6593561 w 7630967"/>
              <a:gd name="connsiteY16" fmla="*/ 3481629 h 5065706"/>
              <a:gd name="connsiteX17" fmla="*/ 6704025 w 7630967"/>
              <a:gd name="connsiteY17" fmla="*/ 3549135 h 5065706"/>
              <a:gd name="connsiteX18" fmla="*/ 6811421 w 7630967"/>
              <a:gd name="connsiteY18" fmla="*/ 3604368 h 5065706"/>
              <a:gd name="connsiteX19" fmla="*/ 6937228 w 7630967"/>
              <a:gd name="connsiteY19" fmla="*/ 3708695 h 5065706"/>
              <a:gd name="connsiteX20" fmla="*/ 7600472 w 7630967"/>
              <a:gd name="connsiteY20" fmla="*/ 3900245 h 5065706"/>
              <a:gd name="connsiteX21" fmla="*/ 7630967 w 7630967"/>
              <a:gd name="connsiteY21" fmla="*/ 5065706 h 5065706"/>
              <a:gd name="connsiteX22" fmla="*/ 3678148 w 7630967"/>
              <a:gd name="connsiteY22" fmla="*/ 5034337 h 5065706"/>
              <a:gd name="connsiteX23" fmla="*/ 3493213 w 7630967"/>
              <a:gd name="connsiteY23" fmla="*/ 4798032 h 5065706"/>
              <a:gd name="connsiteX24" fmla="*/ 3334908 w 7630967"/>
              <a:gd name="connsiteY24" fmla="*/ 4610152 h 5065706"/>
              <a:gd name="connsiteX25" fmla="*/ 3370531 w 7630967"/>
              <a:gd name="connsiteY25" fmla="*/ 4400797 h 5065706"/>
              <a:gd name="connsiteX26" fmla="*/ 3502975 w 7630967"/>
              <a:gd name="connsiteY26" fmla="*/ 4194257 h 5065706"/>
              <a:gd name="connsiteX27" fmla="*/ 3698697 w 7630967"/>
              <a:gd name="connsiteY27" fmla="*/ 4068566 h 5065706"/>
              <a:gd name="connsiteX28" fmla="*/ 3787099 w 7630967"/>
              <a:gd name="connsiteY28" fmla="*/ 3134130 h 5065706"/>
              <a:gd name="connsiteX29" fmla="*/ 2958957 w 7630967"/>
              <a:gd name="connsiteY29" fmla="*/ 2383605 h 5065706"/>
              <a:gd name="connsiteX30" fmla="*/ 3267183 w 7630967"/>
              <a:gd name="connsiteY30" fmla="*/ 287677 h 5065706"/>
              <a:gd name="connsiteX31" fmla="*/ 2383604 w 7630967"/>
              <a:gd name="connsiteY31" fmla="*/ 667820 h 5065706"/>
              <a:gd name="connsiteX32" fmla="*/ 0 w 7630967"/>
              <a:gd name="connsiteY32" fmla="*/ 349321 h 5065706"/>
              <a:gd name="connsiteX33" fmla="*/ 61645 w 7630967"/>
              <a:gd name="connsiteY33" fmla="*/ 0 h 5065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630967" h="5065706">
                <a:moveTo>
                  <a:pt x="61645" y="0"/>
                </a:moveTo>
                <a:lnTo>
                  <a:pt x="7602876" y="0"/>
                </a:lnTo>
                <a:cubicBezTo>
                  <a:pt x="7602270" y="47481"/>
                  <a:pt x="7604921" y="87223"/>
                  <a:pt x="7593290" y="216530"/>
                </a:cubicBezTo>
                <a:cubicBezTo>
                  <a:pt x="7596187" y="311571"/>
                  <a:pt x="7625793" y="287660"/>
                  <a:pt x="7560517" y="462856"/>
                </a:cubicBezTo>
                <a:cubicBezTo>
                  <a:pt x="7540159" y="525803"/>
                  <a:pt x="7573999" y="547260"/>
                  <a:pt x="7544783" y="597280"/>
                </a:cubicBezTo>
                <a:cubicBezTo>
                  <a:pt x="7515567" y="647300"/>
                  <a:pt x="7423067" y="676549"/>
                  <a:pt x="7385223" y="762977"/>
                </a:cubicBezTo>
                <a:cubicBezTo>
                  <a:pt x="7347379" y="849405"/>
                  <a:pt x="7453241" y="903616"/>
                  <a:pt x="7425113" y="1177219"/>
                </a:cubicBezTo>
                <a:cubicBezTo>
                  <a:pt x="7396985" y="1285126"/>
                  <a:pt x="7301014" y="1309489"/>
                  <a:pt x="7216458" y="1410421"/>
                </a:cubicBezTo>
                <a:cubicBezTo>
                  <a:pt x="7134632" y="1498383"/>
                  <a:pt x="7032862" y="1557196"/>
                  <a:pt x="6921886" y="1683514"/>
                </a:cubicBezTo>
                <a:cubicBezTo>
                  <a:pt x="6839038" y="1763294"/>
                  <a:pt x="6818070" y="1848187"/>
                  <a:pt x="6756189" y="1928990"/>
                </a:cubicBezTo>
                <a:cubicBezTo>
                  <a:pt x="6694308" y="2009793"/>
                  <a:pt x="6658510" y="2089574"/>
                  <a:pt x="6538329" y="2192878"/>
                </a:cubicBezTo>
                <a:cubicBezTo>
                  <a:pt x="6476449" y="2293114"/>
                  <a:pt x="6209667" y="2150758"/>
                  <a:pt x="6160909" y="2334027"/>
                </a:cubicBezTo>
                <a:cubicBezTo>
                  <a:pt x="6095449" y="2385679"/>
                  <a:pt x="6120170" y="2386006"/>
                  <a:pt x="6111813" y="2496655"/>
                </a:cubicBezTo>
                <a:cubicBezTo>
                  <a:pt x="6110279" y="2564672"/>
                  <a:pt x="6135001" y="2606423"/>
                  <a:pt x="6167046" y="2739063"/>
                </a:cubicBezTo>
                <a:cubicBezTo>
                  <a:pt x="6199091" y="2871703"/>
                  <a:pt x="6253964" y="3180496"/>
                  <a:pt x="6304082" y="3292495"/>
                </a:cubicBezTo>
                <a:cubicBezTo>
                  <a:pt x="6354200" y="3404494"/>
                  <a:pt x="6413371" y="3397943"/>
                  <a:pt x="6461617" y="3432534"/>
                </a:cubicBezTo>
                <a:cubicBezTo>
                  <a:pt x="6509863" y="3467125"/>
                  <a:pt x="6553160" y="3462196"/>
                  <a:pt x="6593561" y="3481629"/>
                </a:cubicBezTo>
                <a:cubicBezTo>
                  <a:pt x="6633962" y="3501062"/>
                  <a:pt x="6669761" y="3524587"/>
                  <a:pt x="6704025" y="3549135"/>
                </a:cubicBezTo>
                <a:cubicBezTo>
                  <a:pt x="6738289" y="3573683"/>
                  <a:pt x="6772554" y="3577775"/>
                  <a:pt x="6811421" y="3604368"/>
                </a:cubicBezTo>
                <a:cubicBezTo>
                  <a:pt x="6850288" y="3630961"/>
                  <a:pt x="6871180" y="3672678"/>
                  <a:pt x="6937228" y="3708695"/>
                </a:cubicBezTo>
                <a:cubicBezTo>
                  <a:pt x="7153293" y="3809987"/>
                  <a:pt x="7476666" y="3843353"/>
                  <a:pt x="7600472" y="3900245"/>
                </a:cubicBezTo>
                <a:cubicBezTo>
                  <a:pt x="7616903" y="4318225"/>
                  <a:pt x="7598888" y="4973967"/>
                  <a:pt x="7630967" y="5065706"/>
                </a:cubicBezTo>
                <a:lnTo>
                  <a:pt x="3678148" y="5034337"/>
                </a:lnTo>
                <a:cubicBezTo>
                  <a:pt x="3580544" y="4857964"/>
                  <a:pt x="3570798" y="4875712"/>
                  <a:pt x="3493213" y="4798032"/>
                </a:cubicBezTo>
                <a:cubicBezTo>
                  <a:pt x="3407046" y="4725436"/>
                  <a:pt x="3352032" y="4673509"/>
                  <a:pt x="3334908" y="4610152"/>
                </a:cubicBezTo>
                <a:cubicBezTo>
                  <a:pt x="3317784" y="4546795"/>
                  <a:pt x="3330651" y="4476760"/>
                  <a:pt x="3370531" y="4400797"/>
                </a:cubicBezTo>
                <a:cubicBezTo>
                  <a:pt x="3404714" y="4333380"/>
                  <a:pt x="3451604" y="4252477"/>
                  <a:pt x="3502975" y="4194257"/>
                </a:cubicBezTo>
                <a:cubicBezTo>
                  <a:pt x="3554346" y="4136037"/>
                  <a:pt x="3633776" y="4132734"/>
                  <a:pt x="3698697" y="4068566"/>
                </a:cubicBezTo>
                <a:cubicBezTo>
                  <a:pt x="3868221" y="3691847"/>
                  <a:pt x="3889841" y="3387559"/>
                  <a:pt x="3787099" y="3134130"/>
                </a:cubicBezTo>
                <a:cubicBezTo>
                  <a:pt x="3334461" y="2862459"/>
                  <a:pt x="2993204" y="2637034"/>
                  <a:pt x="2958957" y="2383605"/>
                </a:cubicBezTo>
                <a:cubicBezTo>
                  <a:pt x="3054849" y="1619893"/>
                  <a:pt x="3208963" y="636998"/>
                  <a:pt x="3267183" y="287677"/>
                </a:cubicBezTo>
                <a:cubicBezTo>
                  <a:pt x="2448675" y="398981"/>
                  <a:pt x="2686692" y="606175"/>
                  <a:pt x="2383604" y="667820"/>
                </a:cubicBezTo>
                <a:cubicBezTo>
                  <a:pt x="2268875" y="669532"/>
                  <a:pt x="416103" y="421240"/>
                  <a:pt x="0" y="349321"/>
                </a:cubicBezTo>
                <a:lnTo>
                  <a:pt x="61645" y="0"/>
                </a:lnTo>
                <a:close/>
              </a:path>
            </a:pathLst>
          </a:cu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2"/>
          <p:cNvSpPr/>
          <p:nvPr/>
        </p:nvSpPr>
        <p:spPr>
          <a:xfrm>
            <a:off x="4015454" y="1108735"/>
            <a:ext cx="1609108" cy="2761168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1466850"/>
              <a:gd name="connsiteY0" fmla="*/ 0 h 1362075"/>
              <a:gd name="connsiteX1" fmla="*/ 1466850 w 1466850"/>
              <a:gd name="connsiteY1" fmla="*/ 447675 h 1362075"/>
              <a:gd name="connsiteX2" fmla="*/ 1466850 w 1466850"/>
              <a:gd name="connsiteY2" fmla="*/ 1362075 h 1362075"/>
              <a:gd name="connsiteX3" fmla="*/ 552450 w 1466850"/>
              <a:gd name="connsiteY3" fmla="*/ 1362075 h 1362075"/>
              <a:gd name="connsiteX4" fmla="*/ 0 w 1466850"/>
              <a:gd name="connsiteY4" fmla="*/ 0 h 1362075"/>
              <a:gd name="connsiteX0" fmla="*/ 0 w 1466850"/>
              <a:gd name="connsiteY0" fmla="*/ 110465 h 1472540"/>
              <a:gd name="connsiteX1" fmla="*/ 1288721 w 1466850"/>
              <a:gd name="connsiteY1" fmla="*/ 0 h 1472540"/>
              <a:gd name="connsiteX2" fmla="*/ 1466850 w 1466850"/>
              <a:gd name="connsiteY2" fmla="*/ 1472540 h 1472540"/>
              <a:gd name="connsiteX3" fmla="*/ 552450 w 1466850"/>
              <a:gd name="connsiteY3" fmla="*/ 1472540 h 1472540"/>
              <a:gd name="connsiteX4" fmla="*/ 0 w 1466850"/>
              <a:gd name="connsiteY4" fmla="*/ 110465 h 1472540"/>
              <a:gd name="connsiteX0" fmla="*/ 0 w 1502476"/>
              <a:gd name="connsiteY0" fmla="*/ 152028 h 1472540"/>
              <a:gd name="connsiteX1" fmla="*/ 1324347 w 1502476"/>
              <a:gd name="connsiteY1" fmla="*/ 0 h 1472540"/>
              <a:gd name="connsiteX2" fmla="*/ 1502476 w 1502476"/>
              <a:gd name="connsiteY2" fmla="*/ 1472540 h 1472540"/>
              <a:gd name="connsiteX3" fmla="*/ 588076 w 1502476"/>
              <a:gd name="connsiteY3" fmla="*/ 1472540 h 1472540"/>
              <a:gd name="connsiteX4" fmla="*/ 0 w 1502476"/>
              <a:gd name="connsiteY4" fmla="*/ 152028 h 1472540"/>
              <a:gd name="connsiteX0" fmla="*/ 284761 w 1787237"/>
              <a:gd name="connsiteY0" fmla="*/ 152028 h 2268187"/>
              <a:gd name="connsiteX1" fmla="*/ 1609108 w 1787237"/>
              <a:gd name="connsiteY1" fmla="*/ 0 h 2268187"/>
              <a:gd name="connsiteX2" fmla="*/ 1787237 w 1787237"/>
              <a:gd name="connsiteY2" fmla="*/ 1472540 h 2268187"/>
              <a:gd name="connsiteX3" fmla="*/ 0 w 1787237"/>
              <a:gd name="connsiteY3" fmla="*/ 2268187 h 2268187"/>
              <a:gd name="connsiteX4" fmla="*/ 284761 w 1787237"/>
              <a:gd name="connsiteY4" fmla="*/ 152028 h 2268187"/>
              <a:gd name="connsiteX0" fmla="*/ 284761 w 1609108"/>
              <a:gd name="connsiteY0" fmla="*/ 152028 h 2440379"/>
              <a:gd name="connsiteX1" fmla="*/ 1609108 w 1609108"/>
              <a:gd name="connsiteY1" fmla="*/ 0 h 2440379"/>
              <a:gd name="connsiteX2" fmla="*/ 1086593 w 1609108"/>
              <a:gd name="connsiteY2" fmla="*/ 2440379 h 2440379"/>
              <a:gd name="connsiteX3" fmla="*/ 0 w 1609108"/>
              <a:gd name="connsiteY3" fmla="*/ 2268187 h 2440379"/>
              <a:gd name="connsiteX4" fmla="*/ 284761 w 1609108"/>
              <a:gd name="connsiteY4" fmla="*/ 152028 h 2440379"/>
              <a:gd name="connsiteX0" fmla="*/ 284761 w 1609108"/>
              <a:gd name="connsiteY0" fmla="*/ 152028 h 2440379"/>
              <a:gd name="connsiteX1" fmla="*/ 1609108 w 1609108"/>
              <a:gd name="connsiteY1" fmla="*/ 0 h 2440379"/>
              <a:gd name="connsiteX2" fmla="*/ 1385085 w 1609108"/>
              <a:gd name="connsiteY2" fmla="*/ 316305 h 2440379"/>
              <a:gd name="connsiteX3" fmla="*/ 1086593 w 1609108"/>
              <a:gd name="connsiteY3" fmla="*/ 2440379 h 2440379"/>
              <a:gd name="connsiteX4" fmla="*/ 0 w 1609108"/>
              <a:gd name="connsiteY4" fmla="*/ 2268187 h 2440379"/>
              <a:gd name="connsiteX5" fmla="*/ 284761 w 1609108"/>
              <a:gd name="connsiteY5" fmla="*/ 152028 h 2440379"/>
              <a:gd name="connsiteX0" fmla="*/ 284761 w 1693328"/>
              <a:gd name="connsiteY0" fmla="*/ 152028 h 2440379"/>
              <a:gd name="connsiteX1" fmla="*/ 1609108 w 1693328"/>
              <a:gd name="connsiteY1" fmla="*/ 0 h 2440379"/>
              <a:gd name="connsiteX2" fmla="*/ 1557277 w 1693328"/>
              <a:gd name="connsiteY2" fmla="*/ 310367 h 2440379"/>
              <a:gd name="connsiteX3" fmla="*/ 1385085 w 1693328"/>
              <a:gd name="connsiteY3" fmla="*/ 316305 h 2440379"/>
              <a:gd name="connsiteX4" fmla="*/ 1086593 w 1693328"/>
              <a:gd name="connsiteY4" fmla="*/ 2440379 h 2440379"/>
              <a:gd name="connsiteX5" fmla="*/ 0 w 1693328"/>
              <a:gd name="connsiteY5" fmla="*/ 2268187 h 2440379"/>
              <a:gd name="connsiteX6" fmla="*/ 284761 w 1693328"/>
              <a:gd name="connsiteY6" fmla="*/ 152028 h 2440379"/>
              <a:gd name="connsiteX0" fmla="*/ 284761 w 1693328"/>
              <a:gd name="connsiteY0" fmla="*/ 152028 h 2440379"/>
              <a:gd name="connsiteX1" fmla="*/ 1609108 w 1693328"/>
              <a:gd name="connsiteY1" fmla="*/ 0 h 2440379"/>
              <a:gd name="connsiteX2" fmla="*/ 1557277 w 1693328"/>
              <a:gd name="connsiteY2" fmla="*/ 310367 h 2440379"/>
              <a:gd name="connsiteX3" fmla="*/ 1385085 w 1693328"/>
              <a:gd name="connsiteY3" fmla="*/ 316305 h 2440379"/>
              <a:gd name="connsiteX4" fmla="*/ 1086593 w 1693328"/>
              <a:gd name="connsiteY4" fmla="*/ 2440379 h 2440379"/>
              <a:gd name="connsiteX5" fmla="*/ 0 w 1693328"/>
              <a:gd name="connsiteY5" fmla="*/ 2268187 h 2440379"/>
              <a:gd name="connsiteX6" fmla="*/ 284761 w 1693328"/>
              <a:gd name="connsiteY6" fmla="*/ 152028 h 2440379"/>
              <a:gd name="connsiteX0" fmla="*/ 284761 w 1609108"/>
              <a:gd name="connsiteY0" fmla="*/ 152028 h 2440379"/>
              <a:gd name="connsiteX1" fmla="*/ 1609108 w 1609108"/>
              <a:gd name="connsiteY1" fmla="*/ 0 h 2440379"/>
              <a:gd name="connsiteX2" fmla="*/ 1557277 w 1609108"/>
              <a:gd name="connsiteY2" fmla="*/ 310367 h 2440379"/>
              <a:gd name="connsiteX3" fmla="*/ 1385085 w 1609108"/>
              <a:gd name="connsiteY3" fmla="*/ 316305 h 2440379"/>
              <a:gd name="connsiteX4" fmla="*/ 1086593 w 1609108"/>
              <a:gd name="connsiteY4" fmla="*/ 2440379 h 2440379"/>
              <a:gd name="connsiteX5" fmla="*/ 0 w 1609108"/>
              <a:gd name="connsiteY5" fmla="*/ 2268187 h 2440379"/>
              <a:gd name="connsiteX6" fmla="*/ 284761 w 1609108"/>
              <a:gd name="connsiteY6" fmla="*/ 152028 h 2440379"/>
              <a:gd name="connsiteX0" fmla="*/ 284761 w 1609108"/>
              <a:gd name="connsiteY0" fmla="*/ 152028 h 2440379"/>
              <a:gd name="connsiteX1" fmla="*/ 1609108 w 1609108"/>
              <a:gd name="connsiteY1" fmla="*/ 0 h 2440379"/>
              <a:gd name="connsiteX2" fmla="*/ 1557277 w 1609108"/>
              <a:gd name="connsiteY2" fmla="*/ 310367 h 2440379"/>
              <a:gd name="connsiteX3" fmla="*/ 1385085 w 1609108"/>
              <a:gd name="connsiteY3" fmla="*/ 316305 h 2440379"/>
              <a:gd name="connsiteX4" fmla="*/ 1086593 w 1609108"/>
              <a:gd name="connsiteY4" fmla="*/ 2440379 h 2440379"/>
              <a:gd name="connsiteX5" fmla="*/ 0 w 1609108"/>
              <a:gd name="connsiteY5" fmla="*/ 2268187 h 2440379"/>
              <a:gd name="connsiteX6" fmla="*/ 284761 w 1609108"/>
              <a:gd name="connsiteY6" fmla="*/ 152028 h 2440379"/>
              <a:gd name="connsiteX0" fmla="*/ 284761 w 1609108"/>
              <a:gd name="connsiteY0" fmla="*/ 152028 h 2440379"/>
              <a:gd name="connsiteX1" fmla="*/ 1609108 w 1609108"/>
              <a:gd name="connsiteY1" fmla="*/ 0 h 2440379"/>
              <a:gd name="connsiteX2" fmla="*/ 1557277 w 1609108"/>
              <a:gd name="connsiteY2" fmla="*/ 310367 h 2440379"/>
              <a:gd name="connsiteX3" fmla="*/ 1385085 w 1609108"/>
              <a:gd name="connsiteY3" fmla="*/ 316305 h 2440379"/>
              <a:gd name="connsiteX4" fmla="*/ 1086593 w 1609108"/>
              <a:gd name="connsiteY4" fmla="*/ 2440379 h 2440379"/>
              <a:gd name="connsiteX5" fmla="*/ 0 w 1609108"/>
              <a:gd name="connsiteY5" fmla="*/ 2268187 h 2440379"/>
              <a:gd name="connsiteX6" fmla="*/ 284761 w 1609108"/>
              <a:gd name="connsiteY6" fmla="*/ 152028 h 2440379"/>
              <a:gd name="connsiteX0" fmla="*/ 284761 w 1609108"/>
              <a:gd name="connsiteY0" fmla="*/ 152028 h 2440379"/>
              <a:gd name="connsiteX1" fmla="*/ 1609108 w 1609108"/>
              <a:gd name="connsiteY1" fmla="*/ 0 h 2440379"/>
              <a:gd name="connsiteX2" fmla="*/ 1557277 w 1609108"/>
              <a:gd name="connsiteY2" fmla="*/ 310367 h 2440379"/>
              <a:gd name="connsiteX3" fmla="*/ 1391023 w 1609108"/>
              <a:gd name="connsiteY3" fmla="*/ 298492 h 2440379"/>
              <a:gd name="connsiteX4" fmla="*/ 1086593 w 1609108"/>
              <a:gd name="connsiteY4" fmla="*/ 2440379 h 2440379"/>
              <a:gd name="connsiteX5" fmla="*/ 0 w 1609108"/>
              <a:gd name="connsiteY5" fmla="*/ 2268187 h 2440379"/>
              <a:gd name="connsiteX6" fmla="*/ 284761 w 1609108"/>
              <a:gd name="connsiteY6" fmla="*/ 152028 h 2440379"/>
              <a:gd name="connsiteX0" fmla="*/ 284761 w 1609108"/>
              <a:gd name="connsiteY0" fmla="*/ 152028 h 2440379"/>
              <a:gd name="connsiteX1" fmla="*/ 1609108 w 1609108"/>
              <a:gd name="connsiteY1" fmla="*/ 0 h 2440379"/>
              <a:gd name="connsiteX2" fmla="*/ 1557277 w 1609108"/>
              <a:gd name="connsiteY2" fmla="*/ 310367 h 2440379"/>
              <a:gd name="connsiteX3" fmla="*/ 1391023 w 1609108"/>
              <a:gd name="connsiteY3" fmla="*/ 328180 h 2440379"/>
              <a:gd name="connsiteX4" fmla="*/ 1086593 w 1609108"/>
              <a:gd name="connsiteY4" fmla="*/ 2440379 h 2440379"/>
              <a:gd name="connsiteX5" fmla="*/ 0 w 1609108"/>
              <a:gd name="connsiteY5" fmla="*/ 2268187 h 2440379"/>
              <a:gd name="connsiteX6" fmla="*/ 284761 w 1609108"/>
              <a:gd name="connsiteY6" fmla="*/ 152028 h 2440379"/>
              <a:gd name="connsiteX0" fmla="*/ 284761 w 1609108"/>
              <a:gd name="connsiteY0" fmla="*/ 152028 h 2667784"/>
              <a:gd name="connsiteX1" fmla="*/ 1609108 w 1609108"/>
              <a:gd name="connsiteY1" fmla="*/ 0 h 2667784"/>
              <a:gd name="connsiteX2" fmla="*/ 1557277 w 1609108"/>
              <a:gd name="connsiteY2" fmla="*/ 310367 h 2667784"/>
              <a:gd name="connsiteX3" fmla="*/ 1391023 w 1609108"/>
              <a:gd name="connsiteY3" fmla="*/ 328180 h 2667784"/>
              <a:gd name="connsiteX4" fmla="*/ 1086593 w 1609108"/>
              <a:gd name="connsiteY4" fmla="*/ 2440379 h 2667784"/>
              <a:gd name="connsiteX5" fmla="*/ 601314 w 1609108"/>
              <a:gd name="connsiteY5" fmla="*/ 2667619 h 2667784"/>
              <a:gd name="connsiteX6" fmla="*/ 0 w 1609108"/>
              <a:gd name="connsiteY6" fmla="*/ 2268187 h 2667784"/>
              <a:gd name="connsiteX7" fmla="*/ 284761 w 1609108"/>
              <a:gd name="connsiteY7" fmla="*/ 152028 h 2667784"/>
              <a:gd name="connsiteX0" fmla="*/ 284761 w 1609108"/>
              <a:gd name="connsiteY0" fmla="*/ 152028 h 2667784"/>
              <a:gd name="connsiteX1" fmla="*/ 1609108 w 1609108"/>
              <a:gd name="connsiteY1" fmla="*/ 0 h 2667784"/>
              <a:gd name="connsiteX2" fmla="*/ 1557277 w 1609108"/>
              <a:gd name="connsiteY2" fmla="*/ 310367 h 2667784"/>
              <a:gd name="connsiteX3" fmla="*/ 1391023 w 1609108"/>
              <a:gd name="connsiteY3" fmla="*/ 328180 h 2667784"/>
              <a:gd name="connsiteX4" fmla="*/ 1086593 w 1609108"/>
              <a:gd name="connsiteY4" fmla="*/ 2440379 h 2667784"/>
              <a:gd name="connsiteX5" fmla="*/ 601314 w 1609108"/>
              <a:gd name="connsiteY5" fmla="*/ 2667619 h 2667784"/>
              <a:gd name="connsiteX6" fmla="*/ 193515 w 1609108"/>
              <a:gd name="connsiteY6" fmla="*/ 2501316 h 2667784"/>
              <a:gd name="connsiteX7" fmla="*/ 0 w 1609108"/>
              <a:gd name="connsiteY7" fmla="*/ 2268187 h 2667784"/>
              <a:gd name="connsiteX8" fmla="*/ 284761 w 1609108"/>
              <a:gd name="connsiteY8" fmla="*/ 152028 h 2667784"/>
              <a:gd name="connsiteX0" fmla="*/ 284761 w 1609108"/>
              <a:gd name="connsiteY0" fmla="*/ 152028 h 2667784"/>
              <a:gd name="connsiteX1" fmla="*/ 1609108 w 1609108"/>
              <a:gd name="connsiteY1" fmla="*/ 0 h 2667784"/>
              <a:gd name="connsiteX2" fmla="*/ 1557277 w 1609108"/>
              <a:gd name="connsiteY2" fmla="*/ 310367 h 2667784"/>
              <a:gd name="connsiteX3" fmla="*/ 1391023 w 1609108"/>
              <a:gd name="connsiteY3" fmla="*/ 328180 h 2667784"/>
              <a:gd name="connsiteX4" fmla="*/ 1086593 w 1609108"/>
              <a:gd name="connsiteY4" fmla="*/ 2440379 h 2667784"/>
              <a:gd name="connsiteX5" fmla="*/ 601314 w 1609108"/>
              <a:gd name="connsiteY5" fmla="*/ 2667619 h 2667784"/>
              <a:gd name="connsiteX6" fmla="*/ 193515 w 1609108"/>
              <a:gd name="connsiteY6" fmla="*/ 2501316 h 2667784"/>
              <a:gd name="connsiteX7" fmla="*/ 105733 w 1609108"/>
              <a:gd name="connsiteY7" fmla="*/ 2351355 h 2667784"/>
              <a:gd name="connsiteX8" fmla="*/ 0 w 1609108"/>
              <a:gd name="connsiteY8" fmla="*/ 2268187 h 2667784"/>
              <a:gd name="connsiteX9" fmla="*/ 284761 w 1609108"/>
              <a:gd name="connsiteY9" fmla="*/ 152028 h 2667784"/>
              <a:gd name="connsiteX0" fmla="*/ 284761 w 1609108"/>
              <a:gd name="connsiteY0" fmla="*/ 152028 h 2667784"/>
              <a:gd name="connsiteX1" fmla="*/ 1609108 w 1609108"/>
              <a:gd name="connsiteY1" fmla="*/ 0 h 2667784"/>
              <a:gd name="connsiteX2" fmla="*/ 1557277 w 1609108"/>
              <a:gd name="connsiteY2" fmla="*/ 310367 h 2667784"/>
              <a:gd name="connsiteX3" fmla="*/ 1391023 w 1609108"/>
              <a:gd name="connsiteY3" fmla="*/ 328180 h 2667784"/>
              <a:gd name="connsiteX4" fmla="*/ 1086593 w 1609108"/>
              <a:gd name="connsiteY4" fmla="*/ 2440379 h 2667784"/>
              <a:gd name="connsiteX5" fmla="*/ 601314 w 1609108"/>
              <a:gd name="connsiteY5" fmla="*/ 2667619 h 2667784"/>
              <a:gd name="connsiteX6" fmla="*/ 193515 w 1609108"/>
              <a:gd name="connsiteY6" fmla="*/ 2501316 h 2667784"/>
              <a:gd name="connsiteX7" fmla="*/ 153281 w 1609108"/>
              <a:gd name="connsiteY7" fmla="*/ 2373300 h 2667784"/>
              <a:gd name="connsiteX8" fmla="*/ 105733 w 1609108"/>
              <a:gd name="connsiteY8" fmla="*/ 2351355 h 2667784"/>
              <a:gd name="connsiteX9" fmla="*/ 0 w 1609108"/>
              <a:gd name="connsiteY9" fmla="*/ 2268187 h 2667784"/>
              <a:gd name="connsiteX10" fmla="*/ 284761 w 1609108"/>
              <a:gd name="connsiteY10" fmla="*/ 152028 h 2667784"/>
              <a:gd name="connsiteX0" fmla="*/ 284761 w 1609108"/>
              <a:gd name="connsiteY0" fmla="*/ 152028 h 2677888"/>
              <a:gd name="connsiteX1" fmla="*/ 1609108 w 1609108"/>
              <a:gd name="connsiteY1" fmla="*/ 0 h 2677888"/>
              <a:gd name="connsiteX2" fmla="*/ 1557277 w 1609108"/>
              <a:gd name="connsiteY2" fmla="*/ 310367 h 2677888"/>
              <a:gd name="connsiteX3" fmla="*/ 1391023 w 1609108"/>
              <a:gd name="connsiteY3" fmla="*/ 328180 h 2677888"/>
              <a:gd name="connsiteX4" fmla="*/ 1086593 w 1609108"/>
              <a:gd name="connsiteY4" fmla="*/ 2440379 h 2677888"/>
              <a:gd name="connsiteX5" fmla="*/ 601314 w 1609108"/>
              <a:gd name="connsiteY5" fmla="*/ 2667619 h 2677888"/>
              <a:gd name="connsiteX6" fmla="*/ 328846 w 1609108"/>
              <a:gd name="connsiteY6" fmla="*/ 2643963 h 2677888"/>
              <a:gd name="connsiteX7" fmla="*/ 193515 w 1609108"/>
              <a:gd name="connsiteY7" fmla="*/ 2501316 h 2677888"/>
              <a:gd name="connsiteX8" fmla="*/ 153281 w 1609108"/>
              <a:gd name="connsiteY8" fmla="*/ 2373300 h 2677888"/>
              <a:gd name="connsiteX9" fmla="*/ 105733 w 1609108"/>
              <a:gd name="connsiteY9" fmla="*/ 2351355 h 2677888"/>
              <a:gd name="connsiteX10" fmla="*/ 0 w 1609108"/>
              <a:gd name="connsiteY10" fmla="*/ 2268187 h 2677888"/>
              <a:gd name="connsiteX11" fmla="*/ 284761 w 1609108"/>
              <a:gd name="connsiteY11" fmla="*/ 152028 h 2677888"/>
              <a:gd name="connsiteX0" fmla="*/ 284761 w 1609108"/>
              <a:gd name="connsiteY0" fmla="*/ 152028 h 2761197"/>
              <a:gd name="connsiteX1" fmla="*/ 1609108 w 1609108"/>
              <a:gd name="connsiteY1" fmla="*/ 0 h 2761197"/>
              <a:gd name="connsiteX2" fmla="*/ 1557277 w 1609108"/>
              <a:gd name="connsiteY2" fmla="*/ 310367 h 2761197"/>
              <a:gd name="connsiteX3" fmla="*/ 1391023 w 1609108"/>
              <a:gd name="connsiteY3" fmla="*/ 328180 h 2761197"/>
              <a:gd name="connsiteX4" fmla="*/ 1086593 w 1609108"/>
              <a:gd name="connsiteY4" fmla="*/ 2440379 h 2761197"/>
              <a:gd name="connsiteX5" fmla="*/ 601314 w 1609108"/>
              <a:gd name="connsiteY5" fmla="*/ 2667619 h 2761197"/>
              <a:gd name="connsiteX6" fmla="*/ 515384 w 1609108"/>
              <a:gd name="connsiteY6" fmla="*/ 2761006 h 2761197"/>
              <a:gd name="connsiteX7" fmla="*/ 328846 w 1609108"/>
              <a:gd name="connsiteY7" fmla="*/ 2643963 h 2761197"/>
              <a:gd name="connsiteX8" fmla="*/ 193515 w 1609108"/>
              <a:gd name="connsiteY8" fmla="*/ 2501316 h 2761197"/>
              <a:gd name="connsiteX9" fmla="*/ 153281 w 1609108"/>
              <a:gd name="connsiteY9" fmla="*/ 2373300 h 2761197"/>
              <a:gd name="connsiteX10" fmla="*/ 105733 w 1609108"/>
              <a:gd name="connsiteY10" fmla="*/ 2351355 h 2761197"/>
              <a:gd name="connsiteX11" fmla="*/ 0 w 1609108"/>
              <a:gd name="connsiteY11" fmla="*/ 2268187 h 2761197"/>
              <a:gd name="connsiteX12" fmla="*/ 284761 w 1609108"/>
              <a:gd name="connsiteY12" fmla="*/ 152028 h 2761197"/>
              <a:gd name="connsiteX0" fmla="*/ 284761 w 1609108"/>
              <a:gd name="connsiteY0" fmla="*/ 152028 h 2761197"/>
              <a:gd name="connsiteX1" fmla="*/ 1609108 w 1609108"/>
              <a:gd name="connsiteY1" fmla="*/ 0 h 2761197"/>
              <a:gd name="connsiteX2" fmla="*/ 1557277 w 1609108"/>
              <a:gd name="connsiteY2" fmla="*/ 310367 h 2761197"/>
              <a:gd name="connsiteX3" fmla="*/ 1391023 w 1609108"/>
              <a:gd name="connsiteY3" fmla="*/ 328180 h 2761197"/>
              <a:gd name="connsiteX4" fmla="*/ 1086593 w 1609108"/>
              <a:gd name="connsiteY4" fmla="*/ 2440379 h 2761197"/>
              <a:gd name="connsiteX5" fmla="*/ 756785 w 1609108"/>
              <a:gd name="connsiteY5" fmla="*/ 2687854 h 2761197"/>
              <a:gd name="connsiteX6" fmla="*/ 601314 w 1609108"/>
              <a:gd name="connsiteY6" fmla="*/ 2667619 h 2761197"/>
              <a:gd name="connsiteX7" fmla="*/ 515384 w 1609108"/>
              <a:gd name="connsiteY7" fmla="*/ 2761006 h 2761197"/>
              <a:gd name="connsiteX8" fmla="*/ 328846 w 1609108"/>
              <a:gd name="connsiteY8" fmla="*/ 2643963 h 2761197"/>
              <a:gd name="connsiteX9" fmla="*/ 193515 w 1609108"/>
              <a:gd name="connsiteY9" fmla="*/ 2501316 h 2761197"/>
              <a:gd name="connsiteX10" fmla="*/ 153281 w 1609108"/>
              <a:gd name="connsiteY10" fmla="*/ 2373300 h 2761197"/>
              <a:gd name="connsiteX11" fmla="*/ 105733 w 1609108"/>
              <a:gd name="connsiteY11" fmla="*/ 2351355 h 2761197"/>
              <a:gd name="connsiteX12" fmla="*/ 0 w 1609108"/>
              <a:gd name="connsiteY12" fmla="*/ 2268187 h 2761197"/>
              <a:gd name="connsiteX13" fmla="*/ 284761 w 1609108"/>
              <a:gd name="connsiteY13" fmla="*/ 152028 h 2761197"/>
              <a:gd name="connsiteX0" fmla="*/ 284761 w 1609108"/>
              <a:gd name="connsiteY0" fmla="*/ 152028 h 2761197"/>
              <a:gd name="connsiteX1" fmla="*/ 1609108 w 1609108"/>
              <a:gd name="connsiteY1" fmla="*/ 0 h 2761197"/>
              <a:gd name="connsiteX2" fmla="*/ 1557277 w 1609108"/>
              <a:gd name="connsiteY2" fmla="*/ 310367 h 2761197"/>
              <a:gd name="connsiteX3" fmla="*/ 1391023 w 1609108"/>
              <a:gd name="connsiteY3" fmla="*/ 328180 h 2761197"/>
              <a:gd name="connsiteX4" fmla="*/ 1086593 w 1609108"/>
              <a:gd name="connsiteY4" fmla="*/ 2440379 h 2761197"/>
              <a:gd name="connsiteX5" fmla="*/ 957953 w 1609108"/>
              <a:gd name="connsiteY5" fmla="*/ 2574468 h 2761197"/>
              <a:gd name="connsiteX6" fmla="*/ 756785 w 1609108"/>
              <a:gd name="connsiteY6" fmla="*/ 2687854 h 2761197"/>
              <a:gd name="connsiteX7" fmla="*/ 601314 w 1609108"/>
              <a:gd name="connsiteY7" fmla="*/ 2667619 h 2761197"/>
              <a:gd name="connsiteX8" fmla="*/ 515384 w 1609108"/>
              <a:gd name="connsiteY8" fmla="*/ 2761006 h 2761197"/>
              <a:gd name="connsiteX9" fmla="*/ 328846 w 1609108"/>
              <a:gd name="connsiteY9" fmla="*/ 2643963 h 2761197"/>
              <a:gd name="connsiteX10" fmla="*/ 193515 w 1609108"/>
              <a:gd name="connsiteY10" fmla="*/ 2501316 h 2761197"/>
              <a:gd name="connsiteX11" fmla="*/ 153281 w 1609108"/>
              <a:gd name="connsiteY11" fmla="*/ 2373300 h 2761197"/>
              <a:gd name="connsiteX12" fmla="*/ 105733 w 1609108"/>
              <a:gd name="connsiteY12" fmla="*/ 2351355 h 2761197"/>
              <a:gd name="connsiteX13" fmla="*/ 0 w 1609108"/>
              <a:gd name="connsiteY13" fmla="*/ 2268187 h 2761197"/>
              <a:gd name="connsiteX14" fmla="*/ 284761 w 1609108"/>
              <a:gd name="connsiteY14" fmla="*/ 152028 h 2761197"/>
              <a:gd name="connsiteX0" fmla="*/ 284761 w 1609108"/>
              <a:gd name="connsiteY0" fmla="*/ 152028 h 2761197"/>
              <a:gd name="connsiteX1" fmla="*/ 1609108 w 1609108"/>
              <a:gd name="connsiteY1" fmla="*/ 0 h 2761197"/>
              <a:gd name="connsiteX2" fmla="*/ 1557277 w 1609108"/>
              <a:gd name="connsiteY2" fmla="*/ 310367 h 2761197"/>
              <a:gd name="connsiteX3" fmla="*/ 1391023 w 1609108"/>
              <a:gd name="connsiteY3" fmla="*/ 328180 h 2761197"/>
              <a:gd name="connsiteX4" fmla="*/ 1086593 w 1609108"/>
              <a:gd name="connsiteY4" fmla="*/ 2440379 h 2761197"/>
              <a:gd name="connsiteX5" fmla="*/ 1020133 w 1609108"/>
              <a:gd name="connsiteY5" fmla="*/ 2395246 h 2761197"/>
              <a:gd name="connsiteX6" fmla="*/ 957953 w 1609108"/>
              <a:gd name="connsiteY6" fmla="*/ 2574468 h 2761197"/>
              <a:gd name="connsiteX7" fmla="*/ 756785 w 1609108"/>
              <a:gd name="connsiteY7" fmla="*/ 2687854 h 2761197"/>
              <a:gd name="connsiteX8" fmla="*/ 601314 w 1609108"/>
              <a:gd name="connsiteY8" fmla="*/ 2667619 h 2761197"/>
              <a:gd name="connsiteX9" fmla="*/ 515384 w 1609108"/>
              <a:gd name="connsiteY9" fmla="*/ 2761006 h 2761197"/>
              <a:gd name="connsiteX10" fmla="*/ 328846 w 1609108"/>
              <a:gd name="connsiteY10" fmla="*/ 2643963 h 2761197"/>
              <a:gd name="connsiteX11" fmla="*/ 193515 w 1609108"/>
              <a:gd name="connsiteY11" fmla="*/ 2501316 h 2761197"/>
              <a:gd name="connsiteX12" fmla="*/ 153281 w 1609108"/>
              <a:gd name="connsiteY12" fmla="*/ 2373300 h 2761197"/>
              <a:gd name="connsiteX13" fmla="*/ 105733 w 1609108"/>
              <a:gd name="connsiteY13" fmla="*/ 2351355 h 2761197"/>
              <a:gd name="connsiteX14" fmla="*/ 0 w 1609108"/>
              <a:gd name="connsiteY14" fmla="*/ 2268187 h 2761197"/>
              <a:gd name="connsiteX15" fmla="*/ 284761 w 1609108"/>
              <a:gd name="connsiteY15" fmla="*/ 152028 h 2761197"/>
              <a:gd name="connsiteX0" fmla="*/ 284761 w 1609108"/>
              <a:gd name="connsiteY0" fmla="*/ 152028 h 2761197"/>
              <a:gd name="connsiteX1" fmla="*/ 1609108 w 1609108"/>
              <a:gd name="connsiteY1" fmla="*/ 0 h 2761197"/>
              <a:gd name="connsiteX2" fmla="*/ 1557277 w 1609108"/>
              <a:gd name="connsiteY2" fmla="*/ 310367 h 2761197"/>
              <a:gd name="connsiteX3" fmla="*/ 1391023 w 1609108"/>
              <a:gd name="connsiteY3" fmla="*/ 328180 h 2761197"/>
              <a:gd name="connsiteX4" fmla="*/ 1086593 w 1609108"/>
              <a:gd name="connsiteY4" fmla="*/ 2440379 h 2761197"/>
              <a:gd name="connsiteX5" fmla="*/ 1020133 w 1609108"/>
              <a:gd name="connsiteY5" fmla="*/ 2395246 h 2761197"/>
              <a:gd name="connsiteX6" fmla="*/ 957953 w 1609108"/>
              <a:gd name="connsiteY6" fmla="*/ 2574468 h 2761197"/>
              <a:gd name="connsiteX7" fmla="*/ 756785 w 1609108"/>
              <a:gd name="connsiteY7" fmla="*/ 2687854 h 2761197"/>
              <a:gd name="connsiteX8" fmla="*/ 601314 w 1609108"/>
              <a:gd name="connsiteY8" fmla="*/ 2667619 h 2761197"/>
              <a:gd name="connsiteX9" fmla="*/ 515384 w 1609108"/>
              <a:gd name="connsiteY9" fmla="*/ 2761006 h 2761197"/>
              <a:gd name="connsiteX10" fmla="*/ 328846 w 1609108"/>
              <a:gd name="connsiteY10" fmla="*/ 2643963 h 2761197"/>
              <a:gd name="connsiteX11" fmla="*/ 193515 w 1609108"/>
              <a:gd name="connsiteY11" fmla="*/ 2501316 h 2761197"/>
              <a:gd name="connsiteX12" fmla="*/ 153281 w 1609108"/>
              <a:gd name="connsiteY12" fmla="*/ 2373300 h 2761197"/>
              <a:gd name="connsiteX13" fmla="*/ 105733 w 1609108"/>
              <a:gd name="connsiteY13" fmla="*/ 2351355 h 2761197"/>
              <a:gd name="connsiteX14" fmla="*/ 0 w 1609108"/>
              <a:gd name="connsiteY14" fmla="*/ 2268187 h 2761197"/>
              <a:gd name="connsiteX15" fmla="*/ 284761 w 1609108"/>
              <a:gd name="connsiteY15" fmla="*/ 152028 h 2761197"/>
              <a:gd name="connsiteX0" fmla="*/ 284761 w 1609108"/>
              <a:gd name="connsiteY0" fmla="*/ 152028 h 2761197"/>
              <a:gd name="connsiteX1" fmla="*/ 1609108 w 1609108"/>
              <a:gd name="connsiteY1" fmla="*/ 0 h 2761197"/>
              <a:gd name="connsiteX2" fmla="*/ 1557277 w 1609108"/>
              <a:gd name="connsiteY2" fmla="*/ 310367 h 2761197"/>
              <a:gd name="connsiteX3" fmla="*/ 1391023 w 1609108"/>
              <a:gd name="connsiteY3" fmla="*/ 328180 h 2761197"/>
              <a:gd name="connsiteX4" fmla="*/ 1086593 w 1609108"/>
              <a:gd name="connsiteY4" fmla="*/ 2440379 h 2761197"/>
              <a:gd name="connsiteX5" fmla="*/ 1020133 w 1609108"/>
              <a:gd name="connsiteY5" fmla="*/ 2395246 h 2761197"/>
              <a:gd name="connsiteX6" fmla="*/ 957953 w 1609108"/>
              <a:gd name="connsiteY6" fmla="*/ 2574468 h 2761197"/>
              <a:gd name="connsiteX7" fmla="*/ 756785 w 1609108"/>
              <a:gd name="connsiteY7" fmla="*/ 2687854 h 2761197"/>
              <a:gd name="connsiteX8" fmla="*/ 601314 w 1609108"/>
              <a:gd name="connsiteY8" fmla="*/ 2667619 h 2761197"/>
              <a:gd name="connsiteX9" fmla="*/ 515384 w 1609108"/>
              <a:gd name="connsiteY9" fmla="*/ 2761006 h 2761197"/>
              <a:gd name="connsiteX10" fmla="*/ 328846 w 1609108"/>
              <a:gd name="connsiteY10" fmla="*/ 2643963 h 2761197"/>
              <a:gd name="connsiteX11" fmla="*/ 193515 w 1609108"/>
              <a:gd name="connsiteY11" fmla="*/ 2501316 h 2761197"/>
              <a:gd name="connsiteX12" fmla="*/ 153281 w 1609108"/>
              <a:gd name="connsiteY12" fmla="*/ 2373300 h 2761197"/>
              <a:gd name="connsiteX13" fmla="*/ 105733 w 1609108"/>
              <a:gd name="connsiteY13" fmla="*/ 2351355 h 2761197"/>
              <a:gd name="connsiteX14" fmla="*/ 0 w 1609108"/>
              <a:gd name="connsiteY14" fmla="*/ 2268187 h 2761197"/>
              <a:gd name="connsiteX15" fmla="*/ 284761 w 1609108"/>
              <a:gd name="connsiteY15" fmla="*/ 152028 h 2761197"/>
              <a:gd name="connsiteX0" fmla="*/ 284761 w 1609108"/>
              <a:gd name="connsiteY0" fmla="*/ 152028 h 2761197"/>
              <a:gd name="connsiteX1" fmla="*/ 1609108 w 1609108"/>
              <a:gd name="connsiteY1" fmla="*/ 0 h 2761197"/>
              <a:gd name="connsiteX2" fmla="*/ 1557277 w 1609108"/>
              <a:gd name="connsiteY2" fmla="*/ 310367 h 2761197"/>
              <a:gd name="connsiteX3" fmla="*/ 1391023 w 1609108"/>
              <a:gd name="connsiteY3" fmla="*/ 328180 h 2761197"/>
              <a:gd name="connsiteX4" fmla="*/ 1086593 w 1609108"/>
              <a:gd name="connsiteY4" fmla="*/ 2440379 h 2761197"/>
              <a:gd name="connsiteX5" fmla="*/ 1020133 w 1609108"/>
              <a:gd name="connsiteY5" fmla="*/ 2395246 h 2761197"/>
              <a:gd name="connsiteX6" fmla="*/ 957953 w 1609108"/>
              <a:gd name="connsiteY6" fmla="*/ 2574468 h 2761197"/>
              <a:gd name="connsiteX7" fmla="*/ 756785 w 1609108"/>
              <a:gd name="connsiteY7" fmla="*/ 2687854 h 2761197"/>
              <a:gd name="connsiteX8" fmla="*/ 601314 w 1609108"/>
              <a:gd name="connsiteY8" fmla="*/ 2667619 h 2761197"/>
              <a:gd name="connsiteX9" fmla="*/ 515384 w 1609108"/>
              <a:gd name="connsiteY9" fmla="*/ 2761006 h 2761197"/>
              <a:gd name="connsiteX10" fmla="*/ 328846 w 1609108"/>
              <a:gd name="connsiteY10" fmla="*/ 2643963 h 2761197"/>
              <a:gd name="connsiteX11" fmla="*/ 193515 w 1609108"/>
              <a:gd name="connsiteY11" fmla="*/ 2501316 h 2761197"/>
              <a:gd name="connsiteX12" fmla="*/ 153281 w 1609108"/>
              <a:gd name="connsiteY12" fmla="*/ 2373300 h 2761197"/>
              <a:gd name="connsiteX13" fmla="*/ 105733 w 1609108"/>
              <a:gd name="connsiteY13" fmla="*/ 2351355 h 2761197"/>
              <a:gd name="connsiteX14" fmla="*/ 0 w 1609108"/>
              <a:gd name="connsiteY14" fmla="*/ 2268187 h 2761197"/>
              <a:gd name="connsiteX15" fmla="*/ 284761 w 1609108"/>
              <a:gd name="connsiteY15" fmla="*/ 152028 h 2761197"/>
              <a:gd name="connsiteX0" fmla="*/ 284761 w 1609108"/>
              <a:gd name="connsiteY0" fmla="*/ 152028 h 2761197"/>
              <a:gd name="connsiteX1" fmla="*/ 1609108 w 1609108"/>
              <a:gd name="connsiteY1" fmla="*/ 0 h 2761197"/>
              <a:gd name="connsiteX2" fmla="*/ 1557277 w 1609108"/>
              <a:gd name="connsiteY2" fmla="*/ 310367 h 2761197"/>
              <a:gd name="connsiteX3" fmla="*/ 1391023 w 1609108"/>
              <a:gd name="connsiteY3" fmla="*/ 328180 h 2761197"/>
              <a:gd name="connsiteX4" fmla="*/ 1086593 w 1609108"/>
              <a:gd name="connsiteY4" fmla="*/ 2440379 h 2761197"/>
              <a:gd name="connsiteX5" fmla="*/ 1016475 w 1609108"/>
              <a:gd name="connsiteY5" fmla="*/ 2413534 h 2761197"/>
              <a:gd name="connsiteX6" fmla="*/ 957953 w 1609108"/>
              <a:gd name="connsiteY6" fmla="*/ 2574468 h 2761197"/>
              <a:gd name="connsiteX7" fmla="*/ 756785 w 1609108"/>
              <a:gd name="connsiteY7" fmla="*/ 2687854 h 2761197"/>
              <a:gd name="connsiteX8" fmla="*/ 601314 w 1609108"/>
              <a:gd name="connsiteY8" fmla="*/ 2667619 h 2761197"/>
              <a:gd name="connsiteX9" fmla="*/ 515384 w 1609108"/>
              <a:gd name="connsiteY9" fmla="*/ 2761006 h 2761197"/>
              <a:gd name="connsiteX10" fmla="*/ 328846 w 1609108"/>
              <a:gd name="connsiteY10" fmla="*/ 2643963 h 2761197"/>
              <a:gd name="connsiteX11" fmla="*/ 193515 w 1609108"/>
              <a:gd name="connsiteY11" fmla="*/ 2501316 h 2761197"/>
              <a:gd name="connsiteX12" fmla="*/ 153281 w 1609108"/>
              <a:gd name="connsiteY12" fmla="*/ 2373300 h 2761197"/>
              <a:gd name="connsiteX13" fmla="*/ 105733 w 1609108"/>
              <a:gd name="connsiteY13" fmla="*/ 2351355 h 2761197"/>
              <a:gd name="connsiteX14" fmla="*/ 0 w 1609108"/>
              <a:gd name="connsiteY14" fmla="*/ 2268187 h 2761197"/>
              <a:gd name="connsiteX15" fmla="*/ 284761 w 1609108"/>
              <a:gd name="connsiteY15" fmla="*/ 152028 h 2761197"/>
              <a:gd name="connsiteX0" fmla="*/ 284761 w 1609108"/>
              <a:gd name="connsiteY0" fmla="*/ 152028 h 2761197"/>
              <a:gd name="connsiteX1" fmla="*/ 1609108 w 1609108"/>
              <a:gd name="connsiteY1" fmla="*/ 0 h 2761197"/>
              <a:gd name="connsiteX2" fmla="*/ 1557277 w 1609108"/>
              <a:gd name="connsiteY2" fmla="*/ 310367 h 2761197"/>
              <a:gd name="connsiteX3" fmla="*/ 1391023 w 1609108"/>
              <a:gd name="connsiteY3" fmla="*/ 328180 h 2761197"/>
              <a:gd name="connsiteX4" fmla="*/ 1086593 w 1609108"/>
              <a:gd name="connsiteY4" fmla="*/ 2440379 h 2761197"/>
              <a:gd name="connsiteX5" fmla="*/ 1016475 w 1609108"/>
              <a:gd name="connsiteY5" fmla="*/ 2413534 h 2761197"/>
              <a:gd name="connsiteX6" fmla="*/ 957953 w 1609108"/>
              <a:gd name="connsiteY6" fmla="*/ 2574468 h 2761197"/>
              <a:gd name="connsiteX7" fmla="*/ 756785 w 1609108"/>
              <a:gd name="connsiteY7" fmla="*/ 2687854 h 2761197"/>
              <a:gd name="connsiteX8" fmla="*/ 601314 w 1609108"/>
              <a:gd name="connsiteY8" fmla="*/ 2667619 h 2761197"/>
              <a:gd name="connsiteX9" fmla="*/ 515384 w 1609108"/>
              <a:gd name="connsiteY9" fmla="*/ 2761006 h 2761197"/>
              <a:gd name="connsiteX10" fmla="*/ 328846 w 1609108"/>
              <a:gd name="connsiteY10" fmla="*/ 2643963 h 2761197"/>
              <a:gd name="connsiteX11" fmla="*/ 193515 w 1609108"/>
              <a:gd name="connsiteY11" fmla="*/ 2501316 h 2761197"/>
              <a:gd name="connsiteX12" fmla="*/ 153281 w 1609108"/>
              <a:gd name="connsiteY12" fmla="*/ 2373300 h 2761197"/>
              <a:gd name="connsiteX13" fmla="*/ 105733 w 1609108"/>
              <a:gd name="connsiteY13" fmla="*/ 2351355 h 2761197"/>
              <a:gd name="connsiteX14" fmla="*/ 0 w 1609108"/>
              <a:gd name="connsiteY14" fmla="*/ 2268187 h 2761197"/>
              <a:gd name="connsiteX15" fmla="*/ 284761 w 1609108"/>
              <a:gd name="connsiteY15" fmla="*/ 152028 h 2761197"/>
              <a:gd name="connsiteX0" fmla="*/ 284761 w 1609108"/>
              <a:gd name="connsiteY0" fmla="*/ 152028 h 2761197"/>
              <a:gd name="connsiteX1" fmla="*/ 1609108 w 1609108"/>
              <a:gd name="connsiteY1" fmla="*/ 0 h 2761197"/>
              <a:gd name="connsiteX2" fmla="*/ 1557277 w 1609108"/>
              <a:gd name="connsiteY2" fmla="*/ 310367 h 2761197"/>
              <a:gd name="connsiteX3" fmla="*/ 1391023 w 1609108"/>
              <a:gd name="connsiteY3" fmla="*/ 328180 h 2761197"/>
              <a:gd name="connsiteX4" fmla="*/ 1086593 w 1609108"/>
              <a:gd name="connsiteY4" fmla="*/ 2440379 h 2761197"/>
              <a:gd name="connsiteX5" fmla="*/ 1016475 w 1609108"/>
              <a:gd name="connsiteY5" fmla="*/ 2413534 h 2761197"/>
              <a:gd name="connsiteX6" fmla="*/ 946980 w 1609108"/>
              <a:gd name="connsiteY6" fmla="*/ 2578125 h 2761197"/>
              <a:gd name="connsiteX7" fmla="*/ 756785 w 1609108"/>
              <a:gd name="connsiteY7" fmla="*/ 2687854 h 2761197"/>
              <a:gd name="connsiteX8" fmla="*/ 601314 w 1609108"/>
              <a:gd name="connsiteY8" fmla="*/ 2667619 h 2761197"/>
              <a:gd name="connsiteX9" fmla="*/ 515384 w 1609108"/>
              <a:gd name="connsiteY9" fmla="*/ 2761006 h 2761197"/>
              <a:gd name="connsiteX10" fmla="*/ 328846 w 1609108"/>
              <a:gd name="connsiteY10" fmla="*/ 2643963 h 2761197"/>
              <a:gd name="connsiteX11" fmla="*/ 193515 w 1609108"/>
              <a:gd name="connsiteY11" fmla="*/ 2501316 h 2761197"/>
              <a:gd name="connsiteX12" fmla="*/ 153281 w 1609108"/>
              <a:gd name="connsiteY12" fmla="*/ 2373300 h 2761197"/>
              <a:gd name="connsiteX13" fmla="*/ 105733 w 1609108"/>
              <a:gd name="connsiteY13" fmla="*/ 2351355 h 2761197"/>
              <a:gd name="connsiteX14" fmla="*/ 0 w 1609108"/>
              <a:gd name="connsiteY14" fmla="*/ 2268187 h 2761197"/>
              <a:gd name="connsiteX15" fmla="*/ 284761 w 1609108"/>
              <a:gd name="connsiteY15" fmla="*/ 152028 h 2761197"/>
              <a:gd name="connsiteX0" fmla="*/ 284761 w 1609108"/>
              <a:gd name="connsiteY0" fmla="*/ 152028 h 2761186"/>
              <a:gd name="connsiteX1" fmla="*/ 1609108 w 1609108"/>
              <a:gd name="connsiteY1" fmla="*/ 0 h 2761186"/>
              <a:gd name="connsiteX2" fmla="*/ 1557277 w 1609108"/>
              <a:gd name="connsiteY2" fmla="*/ 310367 h 2761186"/>
              <a:gd name="connsiteX3" fmla="*/ 1391023 w 1609108"/>
              <a:gd name="connsiteY3" fmla="*/ 328180 h 2761186"/>
              <a:gd name="connsiteX4" fmla="*/ 1086593 w 1609108"/>
              <a:gd name="connsiteY4" fmla="*/ 2440379 h 2761186"/>
              <a:gd name="connsiteX5" fmla="*/ 1016475 w 1609108"/>
              <a:gd name="connsiteY5" fmla="*/ 2413534 h 2761186"/>
              <a:gd name="connsiteX6" fmla="*/ 946980 w 1609108"/>
              <a:gd name="connsiteY6" fmla="*/ 2578125 h 2761186"/>
              <a:gd name="connsiteX7" fmla="*/ 756785 w 1609108"/>
              <a:gd name="connsiteY7" fmla="*/ 2687854 h 2761186"/>
              <a:gd name="connsiteX8" fmla="*/ 612286 w 1609108"/>
              <a:gd name="connsiteY8" fmla="*/ 2663961 h 2761186"/>
              <a:gd name="connsiteX9" fmla="*/ 515384 w 1609108"/>
              <a:gd name="connsiteY9" fmla="*/ 2761006 h 2761186"/>
              <a:gd name="connsiteX10" fmla="*/ 328846 w 1609108"/>
              <a:gd name="connsiteY10" fmla="*/ 2643963 h 2761186"/>
              <a:gd name="connsiteX11" fmla="*/ 193515 w 1609108"/>
              <a:gd name="connsiteY11" fmla="*/ 2501316 h 2761186"/>
              <a:gd name="connsiteX12" fmla="*/ 153281 w 1609108"/>
              <a:gd name="connsiteY12" fmla="*/ 2373300 h 2761186"/>
              <a:gd name="connsiteX13" fmla="*/ 105733 w 1609108"/>
              <a:gd name="connsiteY13" fmla="*/ 2351355 h 2761186"/>
              <a:gd name="connsiteX14" fmla="*/ 0 w 1609108"/>
              <a:gd name="connsiteY14" fmla="*/ 2268187 h 2761186"/>
              <a:gd name="connsiteX15" fmla="*/ 284761 w 1609108"/>
              <a:gd name="connsiteY15" fmla="*/ 152028 h 2761186"/>
              <a:gd name="connsiteX0" fmla="*/ 284761 w 1609108"/>
              <a:gd name="connsiteY0" fmla="*/ 152028 h 2761168"/>
              <a:gd name="connsiteX1" fmla="*/ 1609108 w 1609108"/>
              <a:gd name="connsiteY1" fmla="*/ 0 h 2761168"/>
              <a:gd name="connsiteX2" fmla="*/ 1557277 w 1609108"/>
              <a:gd name="connsiteY2" fmla="*/ 310367 h 2761168"/>
              <a:gd name="connsiteX3" fmla="*/ 1391023 w 1609108"/>
              <a:gd name="connsiteY3" fmla="*/ 328180 h 2761168"/>
              <a:gd name="connsiteX4" fmla="*/ 1086593 w 1609108"/>
              <a:gd name="connsiteY4" fmla="*/ 2440379 h 2761168"/>
              <a:gd name="connsiteX5" fmla="*/ 1016475 w 1609108"/>
              <a:gd name="connsiteY5" fmla="*/ 2413534 h 2761168"/>
              <a:gd name="connsiteX6" fmla="*/ 946980 w 1609108"/>
              <a:gd name="connsiteY6" fmla="*/ 2578125 h 2761168"/>
              <a:gd name="connsiteX7" fmla="*/ 756785 w 1609108"/>
              <a:gd name="connsiteY7" fmla="*/ 2687854 h 2761168"/>
              <a:gd name="connsiteX8" fmla="*/ 612286 w 1609108"/>
              <a:gd name="connsiteY8" fmla="*/ 2663961 h 2761168"/>
              <a:gd name="connsiteX9" fmla="*/ 515384 w 1609108"/>
              <a:gd name="connsiteY9" fmla="*/ 2761006 h 2761168"/>
              <a:gd name="connsiteX10" fmla="*/ 328846 w 1609108"/>
              <a:gd name="connsiteY10" fmla="*/ 2643963 h 2761168"/>
              <a:gd name="connsiteX11" fmla="*/ 193515 w 1609108"/>
              <a:gd name="connsiteY11" fmla="*/ 2501316 h 2761168"/>
              <a:gd name="connsiteX12" fmla="*/ 153281 w 1609108"/>
              <a:gd name="connsiteY12" fmla="*/ 2373300 h 2761168"/>
              <a:gd name="connsiteX13" fmla="*/ 105733 w 1609108"/>
              <a:gd name="connsiteY13" fmla="*/ 2351355 h 2761168"/>
              <a:gd name="connsiteX14" fmla="*/ 0 w 1609108"/>
              <a:gd name="connsiteY14" fmla="*/ 2268187 h 2761168"/>
              <a:gd name="connsiteX15" fmla="*/ 284761 w 1609108"/>
              <a:gd name="connsiteY15" fmla="*/ 152028 h 2761168"/>
              <a:gd name="connsiteX0" fmla="*/ 284761 w 1609108"/>
              <a:gd name="connsiteY0" fmla="*/ 152028 h 2761168"/>
              <a:gd name="connsiteX1" fmla="*/ 1609108 w 1609108"/>
              <a:gd name="connsiteY1" fmla="*/ 0 h 2761168"/>
              <a:gd name="connsiteX2" fmla="*/ 1557277 w 1609108"/>
              <a:gd name="connsiteY2" fmla="*/ 310367 h 2761168"/>
              <a:gd name="connsiteX3" fmla="*/ 1391023 w 1609108"/>
              <a:gd name="connsiteY3" fmla="*/ 328180 h 2761168"/>
              <a:gd name="connsiteX4" fmla="*/ 1086593 w 1609108"/>
              <a:gd name="connsiteY4" fmla="*/ 2440379 h 2761168"/>
              <a:gd name="connsiteX5" fmla="*/ 1016475 w 1609108"/>
              <a:gd name="connsiteY5" fmla="*/ 2413534 h 2761168"/>
              <a:gd name="connsiteX6" fmla="*/ 946980 w 1609108"/>
              <a:gd name="connsiteY6" fmla="*/ 2578125 h 2761168"/>
              <a:gd name="connsiteX7" fmla="*/ 756785 w 1609108"/>
              <a:gd name="connsiteY7" fmla="*/ 2687854 h 2761168"/>
              <a:gd name="connsiteX8" fmla="*/ 612286 w 1609108"/>
              <a:gd name="connsiteY8" fmla="*/ 2663961 h 2761168"/>
              <a:gd name="connsiteX9" fmla="*/ 515384 w 1609108"/>
              <a:gd name="connsiteY9" fmla="*/ 2761006 h 2761168"/>
              <a:gd name="connsiteX10" fmla="*/ 328846 w 1609108"/>
              <a:gd name="connsiteY10" fmla="*/ 2643963 h 2761168"/>
              <a:gd name="connsiteX11" fmla="*/ 193515 w 1609108"/>
              <a:gd name="connsiteY11" fmla="*/ 2501316 h 2761168"/>
              <a:gd name="connsiteX12" fmla="*/ 153281 w 1609108"/>
              <a:gd name="connsiteY12" fmla="*/ 2373300 h 2761168"/>
              <a:gd name="connsiteX13" fmla="*/ 105733 w 1609108"/>
              <a:gd name="connsiteY13" fmla="*/ 2351355 h 2761168"/>
              <a:gd name="connsiteX14" fmla="*/ 0 w 1609108"/>
              <a:gd name="connsiteY14" fmla="*/ 2268187 h 2761168"/>
              <a:gd name="connsiteX15" fmla="*/ 284761 w 1609108"/>
              <a:gd name="connsiteY15" fmla="*/ 152028 h 2761168"/>
              <a:gd name="connsiteX0" fmla="*/ 284761 w 1609108"/>
              <a:gd name="connsiteY0" fmla="*/ 152028 h 2761168"/>
              <a:gd name="connsiteX1" fmla="*/ 1609108 w 1609108"/>
              <a:gd name="connsiteY1" fmla="*/ 0 h 2761168"/>
              <a:gd name="connsiteX2" fmla="*/ 1557277 w 1609108"/>
              <a:gd name="connsiteY2" fmla="*/ 335970 h 2761168"/>
              <a:gd name="connsiteX3" fmla="*/ 1391023 w 1609108"/>
              <a:gd name="connsiteY3" fmla="*/ 328180 h 2761168"/>
              <a:gd name="connsiteX4" fmla="*/ 1086593 w 1609108"/>
              <a:gd name="connsiteY4" fmla="*/ 2440379 h 2761168"/>
              <a:gd name="connsiteX5" fmla="*/ 1016475 w 1609108"/>
              <a:gd name="connsiteY5" fmla="*/ 2413534 h 2761168"/>
              <a:gd name="connsiteX6" fmla="*/ 946980 w 1609108"/>
              <a:gd name="connsiteY6" fmla="*/ 2578125 h 2761168"/>
              <a:gd name="connsiteX7" fmla="*/ 756785 w 1609108"/>
              <a:gd name="connsiteY7" fmla="*/ 2687854 h 2761168"/>
              <a:gd name="connsiteX8" fmla="*/ 612286 w 1609108"/>
              <a:gd name="connsiteY8" fmla="*/ 2663961 h 2761168"/>
              <a:gd name="connsiteX9" fmla="*/ 515384 w 1609108"/>
              <a:gd name="connsiteY9" fmla="*/ 2761006 h 2761168"/>
              <a:gd name="connsiteX10" fmla="*/ 328846 w 1609108"/>
              <a:gd name="connsiteY10" fmla="*/ 2643963 h 2761168"/>
              <a:gd name="connsiteX11" fmla="*/ 193515 w 1609108"/>
              <a:gd name="connsiteY11" fmla="*/ 2501316 h 2761168"/>
              <a:gd name="connsiteX12" fmla="*/ 153281 w 1609108"/>
              <a:gd name="connsiteY12" fmla="*/ 2373300 h 2761168"/>
              <a:gd name="connsiteX13" fmla="*/ 105733 w 1609108"/>
              <a:gd name="connsiteY13" fmla="*/ 2351355 h 2761168"/>
              <a:gd name="connsiteX14" fmla="*/ 0 w 1609108"/>
              <a:gd name="connsiteY14" fmla="*/ 2268187 h 2761168"/>
              <a:gd name="connsiteX15" fmla="*/ 284761 w 1609108"/>
              <a:gd name="connsiteY15" fmla="*/ 152028 h 2761168"/>
              <a:gd name="connsiteX0" fmla="*/ 284761 w 1609108"/>
              <a:gd name="connsiteY0" fmla="*/ 152028 h 2761168"/>
              <a:gd name="connsiteX1" fmla="*/ 1609108 w 1609108"/>
              <a:gd name="connsiteY1" fmla="*/ 0 h 2761168"/>
              <a:gd name="connsiteX2" fmla="*/ 1557277 w 1609108"/>
              <a:gd name="connsiteY2" fmla="*/ 335970 h 2761168"/>
              <a:gd name="connsiteX3" fmla="*/ 1391023 w 1609108"/>
              <a:gd name="connsiteY3" fmla="*/ 328180 h 2761168"/>
              <a:gd name="connsiteX4" fmla="*/ 1086593 w 1609108"/>
              <a:gd name="connsiteY4" fmla="*/ 2440379 h 2761168"/>
              <a:gd name="connsiteX5" fmla="*/ 1016475 w 1609108"/>
              <a:gd name="connsiteY5" fmla="*/ 2413534 h 2761168"/>
              <a:gd name="connsiteX6" fmla="*/ 946980 w 1609108"/>
              <a:gd name="connsiteY6" fmla="*/ 2578125 h 2761168"/>
              <a:gd name="connsiteX7" fmla="*/ 756785 w 1609108"/>
              <a:gd name="connsiteY7" fmla="*/ 2687854 h 2761168"/>
              <a:gd name="connsiteX8" fmla="*/ 612286 w 1609108"/>
              <a:gd name="connsiteY8" fmla="*/ 2663961 h 2761168"/>
              <a:gd name="connsiteX9" fmla="*/ 515384 w 1609108"/>
              <a:gd name="connsiteY9" fmla="*/ 2761006 h 2761168"/>
              <a:gd name="connsiteX10" fmla="*/ 371944 w 1609108"/>
              <a:gd name="connsiteY10" fmla="*/ 2689170 h 2761168"/>
              <a:gd name="connsiteX11" fmla="*/ 328846 w 1609108"/>
              <a:gd name="connsiteY11" fmla="*/ 2643963 h 2761168"/>
              <a:gd name="connsiteX12" fmla="*/ 193515 w 1609108"/>
              <a:gd name="connsiteY12" fmla="*/ 2501316 h 2761168"/>
              <a:gd name="connsiteX13" fmla="*/ 153281 w 1609108"/>
              <a:gd name="connsiteY13" fmla="*/ 2373300 h 2761168"/>
              <a:gd name="connsiteX14" fmla="*/ 105733 w 1609108"/>
              <a:gd name="connsiteY14" fmla="*/ 2351355 h 2761168"/>
              <a:gd name="connsiteX15" fmla="*/ 0 w 1609108"/>
              <a:gd name="connsiteY15" fmla="*/ 2268187 h 2761168"/>
              <a:gd name="connsiteX16" fmla="*/ 284761 w 1609108"/>
              <a:gd name="connsiteY16" fmla="*/ 152028 h 2761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09108" h="2761168">
                <a:moveTo>
                  <a:pt x="284761" y="152028"/>
                </a:moveTo>
                <a:lnTo>
                  <a:pt x="1609108" y="0"/>
                </a:lnTo>
                <a:cubicBezTo>
                  <a:pt x="1607438" y="51130"/>
                  <a:pt x="1564925" y="259502"/>
                  <a:pt x="1557277" y="335970"/>
                </a:cubicBezTo>
                <a:cubicBezTo>
                  <a:pt x="1514003" y="329312"/>
                  <a:pt x="1445720" y="318552"/>
                  <a:pt x="1391023" y="328180"/>
                </a:cubicBezTo>
                <a:lnTo>
                  <a:pt x="1086593" y="2440379"/>
                </a:lnTo>
                <a:cubicBezTo>
                  <a:pt x="1091224" y="2441075"/>
                  <a:pt x="1052545" y="2420446"/>
                  <a:pt x="1016475" y="2413534"/>
                </a:cubicBezTo>
                <a:cubicBezTo>
                  <a:pt x="1009665" y="2454170"/>
                  <a:pt x="998796" y="2554960"/>
                  <a:pt x="946980" y="2578125"/>
                </a:cubicBezTo>
                <a:cubicBezTo>
                  <a:pt x="895164" y="2601290"/>
                  <a:pt x="818663" y="2688178"/>
                  <a:pt x="756785" y="2687854"/>
                </a:cubicBezTo>
                <a:cubicBezTo>
                  <a:pt x="694907" y="2687530"/>
                  <a:pt x="649471" y="2670667"/>
                  <a:pt x="612286" y="2663961"/>
                </a:cubicBezTo>
                <a:cubicBezTo>
                  <a:pt x="564634" y="2696062"/>
                  <a:pt x="560795" y="2764949"/>
                  <a:pt x="515384" y="2761006"/>
                </a:cubicBezTo>
                <a:cubicBezTo>
                  <a:pt x="476940" y="2764401"/>
                  <a:pt x="403034" y="2708677"/>
                  <a:pt x="371944" y="2689170"/>
                </a:cubicBezTo>
                <a:cubicBezTo>
                  <a:pt x="340854" y="2669663"/>
                  <a:pt x="360197" y="2674466"/>
                  <a:pt x="328846" y="2643963"/>
                </a:cubicBezTo>
                <a:cubicBezTo>
                  <a:pt x="297495" y="2613460"/>
                  <a:pt x="230091" y="2535454"/>
                  <a:pt x="193515" y="2501316"/>
                </a:cubicBezTo>
                <a:cubicBezTo>
                  <a:pt x="117014" y="2457749"/>
                  <a:pt x="167911" y="2398293"/>
                  <a:pt x="153281" y="2373300"/>
                </a:cubicBezTo>
                <a:cubicBezTo>
                  <a:pt x="138651" y="2348307"/>
                  <a:pt x="129451" y="2374360"/>
                  <a:pt x="105733" y="2351355"/>
                </a:cubicBezTo>
                <a:lnTo>
                  <a:pt x="0" y="2268187"/>
                </a:lnTo>
                <a:lnTo>
                  <a:pt x="284761" y="152028"/>
                </a:lnTo>
                <a:close/>
              </a:path>
            </a:pathLst>
          </a:custGeom>
          <a:solidFill>
            <a:srgbClr val="FF0000">
              <a:alpha val="3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Rectangle 2"/>
          <p:cNvSpPr/>
          <p:nvPr/>
        </p:nvSpPr>
        <p:spPr>
          <a:xfrm>
            <a:off x="197836" y="934609"/>
            <a:ext cx="2651312" cy="5023665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1466850"/>
              <a:gd name="connsiteY0" fmla="*/ 0 h 1362075"/>
              <a:gd name="connsiteX1" fmla="*/ 1466850 w 1466850"/>
              <a:gd name="connsiteY1" fmla="*/ 447675 h 1362075"/>
              <a:gd name="connsiteX2" fmla="*/ 1466850 w 1466850"/>
              <a:gd name="connsiteY2" fmla="*/ 1362075 h 1362075"/>
              <a:gd name="connsiteX3" fmla="*/ 552450 w 1466850"/>
              <a:gd name="connsiteY3" fmla="*/ 1362075 h 1362075"/>
              <a:gd name="connsiteX4" fmla="*/ 0 w 1466850"/>
              <a:gd name="connsiteY4" fmla="*/ 0 h 1362075"/>
              <a:gd name="connsiteX0" fmla="*/ 0 w 1466850"/>
              <a:gd name="connsiteY0" fmla="*/ 110465 h 1472540"/>
              <a:gd name="connsiteX1" fmla="*/ 1288721 w 1466850"/>
              <a:gd name="connsiteY1" fmla="*/ 0 h 1472540"/>
              <a:gd name="connsiteX2" fmla="*/ 1466850 w 1466850"/>
              <a:gd name="connsiteY2" fmla="*/ 1472540 h 1472540"/>
              <a:gd name="connsiteX3" fmla="*/ 552450 w 1466850"/>
              <a:gd name="connsiteY3" fmla="*/ 1472540 h 1472540"/>
              <a:gd name="connsiteX4" fmla="*/ 0 w 1466850"/>
              <a:gd name="connsiteY4" fmla="*/ 110465 h 1472540"/>
              <a:gd name="connsiteX0" fmla="*/ 0 w 1502476"/>
              <a:gd name="connsiteY0" fmla="*/ 152028 h 1472540"/>
              <a:gd name="connsiteX1" fmla="*/ 1324347 w 1502476"/>
              <a:gd name="connsiteY1" fmla="*/ 0 h 1472540"/>
              <a:gd name="connsiteX2" fmla="*/ 1502476 w 1502476"/>
              <a:gd name="connsiteY2" fmla="*/ 1472540 h 1472540"/>
              <a:gd name="connsiteX3" fmla="*/ 588076 w 1502476"/>
              <a:gd name="connsiteY3" fmla="*/ 1472540 h 1472540"/>
              <a:gd name="connsiteX4" fmla="*/ 0 w 1502476"/>
              <a:gd name="connsiteY4" fmla="*/ 152028 h 1472540"/>
              <a:gd name="connsiteX0" fmla="*/ 284761 w 1787237"/>
              <a:gd name="connsiteY0" fmla="*/ 152028 h 2268187"/>
              <a:gd name="connsiteX1" fmla="*/ 1609108 w 1787237"/>
              <a:gd name="connsiteY1" fmla="*/ 0 h 2268187"/>
              <a:gd name="connsiteX2" fmla="*/ 1787237 w 1787237"/>
              <a:gd name="connsiteY2" fmla="*/ 1472540 h 2268187"/>
              <a:gd name="connsiteX3" fmla="*/ 0 w 1787237"/>
              <a:gd name="connsiteY3" fmla="*/ 2268187 h 2268187"/>
              <a:gd name="connsiteX4" fmla="*/ 284761 w 1787237"/>
              <a:gd name="connsiteY4" fmla="*/ 152028 h 2268187"/>
              <a:gd name="connsiteX0" fmla="*/ 284761 w 1609108"/>
              <a:gd name="connsiteY0" fmla="*/ 152028 h 2440379"/>
              <a:gd name="connsiteX1" fmla="*/ 1609108 w 1609108"/>
              <a:gd name="connsiteY1" fmla="*/ 0 h 2440379"/>
              <a:gd name="connsiteX2" fmla="*/ 1086593 w 1609108"/>
              <a:gd name="connsiteY2" fmla="*/ 2440379 h 2440379"/>
              <a:gd name="connsiteX3" fmla="*/ 0 w 1609108"/>
              <a:gd name="connsiteY3" fmla="*/ 2268187 h 2440379"/>
              <a:gd name="connsiteX4" fmla="*/ 284761 w 1609108"/>
              <a:gd name="connsiteY4" fmla="*/ 152028 h 2440379"/>
              <a:gd name="connsiteX0" fmla="*/ 284761 w 1609108"/>
              <a:gd name="connsiteY0" fmla="*/ 152028 h 2440379"/>
              <a:gd name="connsiteX1" fmla="*/ 1609108 w 1609108"/>
              <a:gd name="connsiteY1" fmla="*/ 0 h 2440379"/>
              <a:gd name="connsiteX2" fmla="*/ 1385085 w 1609108"/>
              <a:gd name="connsiteY2" fmla="*/ 316305 h 2440379"/>
              <a:gd name="connsiteX3" fmla="*/ 1086593 w 1609108"/>
              <a:gd name="connsiteY3" fmla="*/ 2440379 h 2440379"/>
              <a:gd name="connsiteX4" fmla="*/ 0 w 1609108"/>
              <a:gd name="connsiteY4" fmla="*/ 2268187 h 2440379"/>
              <a:gd name="connsiteX5" fmla="*/ 284761 w 1609108"/>
              <a:gd name="connsiteY5" fmla="*/ 152028 h 2440379"/>
              <a:gd name="connsiteX0" fmla="*/ 284761 w 1693328"/>
              <a:gd name="connsiteY0" fmla="*/ 152028 h 2440379"/>
              <a:gd name="connsiteX1" fmla="*/ 1609108 w 1693328"/>
              <a:gd name="connsiteY1" fmla="*/ 0 h 2440379"/>
              <a:gd name="connsiteX2" fmla="*/ 1557277 w 1693328"/>
              <a:gd name="connsiteY2" fmla="*/ 310367 h 2440379"/>
              <a:gd name="connsiteX3" fmla="*/ 1385085 w 1693328"/>
              <a:gd name="connsiteY3" fmla="*/ 316305 h 2440379"/>
              <a:gd name="connsiteX4" fmla="*/ 1086593 w 1693328"/>
              <a:gd name="connsiteY4" fmla="*/ 2440379 h 2440379"/>
              <a:gd name="connsiteX5" fmla="*/ 0 w 1693328"/>
              <a:gd name="connsiteY5" fmla="*/ 2268187 h 2440379"/>
              <a:gd name="connsiteX6" fmla="*/ 284761 w 1693328"/>
              <a:gd name="connsiteY6" fmla="*/ 152028 h 2440379"/>
              <a:gd name="connsiteX0" fmla="*/ 284761 w 1693328"/>
              <a:gd name="connsiteY0" fmla="*/ 152028 h 2440379"/>
              <a:gd name="connsiteX1" fmla="*/ 1609108 w 1693328"/>
              <a:gd name="connsiteY1" fmla="*/ 0 h 2440379"/>
              <a:gd name="connsiteX2" fmla="*/ 1557277 w 1693328"/>
              <a:gd name="connsiteY2" fmla="*/ 310367 h 2440379"/>
              <a:gd name="connsiteX3" fmla="*/ 1385085 w 1693328"/>
              <a:gd name="connsiteY3" fmla="*/ 316305 h 2440379"/>
              <a:gd name="connsiteX4" fmla="*/ 1086593 w 1693328"/>
              <a:gd name="connsiteY4" fmla="*/ 2440379 h 2440379"/>
              <a:gd name="connsiteX5" fmla="*/ 0 w 1693328"/>
              <a:gd name="connsiteY5" fmla="*/ 2268187 h 2440379"/>
              <a:gd name="connsiteX6" fmla="*/ 284761 w 1693328"/>
              <a:gd name="connsiteY6" fmla="*/ 152028 h 2440379"/>
              <a:gd name="connsiteX0" fmla="*/ 284761 w 1609108"/>
              <a:gd name="connsiteY0" fmla="*/ 152028 h 2440379"/>
              <a:gd name="connsiteX1" fmla="*/ 1609108 w 1609108"/>
              <a:gd name="connsiteY1" fmla="*/ 0 h 2440379"/>
              <a:gd name="connsiteX2" fmla="*/ 1557277 w 1609108"/>
              <a:gd name="connsiteY2" fmla="*/ 310367 h 2440379"/>
              <a:gd name="connsiteX3" fmla="*/ 1385085 w 1609108"/>
              <a:gd name="connsiteY3" fmla="*/ 316305 h 2440379"/>
              <a:gd name="connsiteX4" fmla="*/ 1086593 w 1609108"/>
              <a:gd name="connsiteY4" fmla="*/ 2440379 h 2440379"/>
              <a:gd name="connsiteX5" fmla="*/ 0 w 1609108"/>
              <a:gd name="connsiteY5" fmla="*/ 2268187 h 2440379"/>
              <a:gd name="connsiteX6" fmla="*/ 284761 w 1609108"/>
              <a:gd name="connsiteY6" fmla="*/ 152028 h 2440379"/>
              <a:gd name="connsiteX0" fmla="*/ 284761 w 1609108"/>
              <a:gd name="connsiteY0" fmla="*/ 152028 h 2440379"/>
              <a:gd name="connsiteX1" fmla="*/ 1609108 w 1609108"/>
              <a:gd name="connsiteY1" fmla="*/ 0 h 2440379"/>
              <a:gd name="connsiteX2" fmla="*/ 1557277 w 1609108"/>
              <a:gd name="connsiteY2" fmla="*/ 310367 h 2440379"/>
              <a:gd name="connsiteX3" fmla="*/ 1385085 w 1609108"/>
              <a:gd name="connsiteY3" fmla="*/ 316305 h 2440379"/>
              <a:gd name="connsiteX4" fmla="*/ 1086593 w 1609108"/>
              <a:gd name="connsiteY4" fmla="*/ 2440379 h 2440379"/>
              <a:gd name="connsiteX5" fmla="*/ 0 w 1609108"/>
              <a:gd name="connsiteY5" fmla="*/ 2268187 h 2440379"/>
              <a:gd name="connsiteX6" fmla="*/ 284761 w 1609108"/>
              <a:gd name="connsiteY6" fmla="*/ 152028 h 2440379"/>
              <a:gd name="connsiteX0" fmla="*/ 284761 w 1609108"/>
              <a:gd name="connsiteY0" fmla="*/ 152028 h 2440379"/>
              <a:gd name="connsiteX1" fmla="*/ 1609108 w 1609108"/>
              <a:gd name="connsiteY1" fmla="*/ 0 h 2440379"/>
              <a:gd name="connsiteX2" fmla="*/ 1557277 w 1609108"/>
              <a:gd name="connsiteY2" fmla="*/ 310367 h 2440379"/>
              <a:gd name="connsiteX3" fmla="*/ 1385085 w 1609108"/>
              <a:gd name="connsiteY3" fmla="*/ 316305 h 2440379"/>
              <a:gd name="connsiteX4" fmla="*/ 1086593 w 1609108"/>
              <a:gd name="connsiteY4" fmla="*/ 2440379 h 2440379"/>
              <a:gd name="connsiteX5" fmla="*/ 0 w 1609108"/>
              <a:gd name="connsiteY5" fmla="*/ 2268187 h 2440379"/>
              <a:gd name="connsiteX6" fmla="*/ 284761 w 1609108"/>
              <a:gd name="connsiteY6" fmla="*/ 152028 h 2440379"/>
              <a:gd name="connsiteX0" fmla="*/ 284761 w 1609108"/>
              <a:gd name="connsiteY0" fmla="*/ 152028 h 2440379"/>
              <a:gd name="connsiteX1" fmla="*/ 1609108 w 1609108"/>
              <a:gd name="connsiteY1" fmla="*/ 0 h 2440379"/>
              <a:gd name="connsiteX2" fmla="*/ 1557277 w 1609108"/>
              <a:gd name="connsiteY2" fmla="*/ 310367 h 2440379"/>
              <a:gd name="connsiteX3" fmla="*/ 1391023 w 1609108"/>
              <a:gd name="connsiteY3" fmla="*/ 298492 h 2440379"/>
              <a:gd name="connsiteX4" fmla="*/ 1086593 w 1609108"/>
              <a:gd name="connsiteY4" fmla="*/ 2440379 h 2440379"/>
              <a:gd name="connsiteX5" fmla="*/ 0 w 1609108"/>
              <a:gd name="connsiteY5" fmla="*/ 2268187 h 2440379"/>
              <a:gd name="connsiteX6" fmla="*/ 284761 w 1609108"/>
              <a:gd name="connsiteY6" fmla="*/ 152028 h 2440379"/>
              <a:gd name="connsiteX0" fmla="*/ 284761 w 1609108"/>
              <a:gd name="connsiteY0" fmla="*/ 152028 h 2440379"/>
              <a:gd name="connsiteX1" fmla="*/ 1609108 w 1609108"/>
              <a:gd name="connsiteY1" fmla="*/ 0 h 2440379"/>
              <a:gd name="connsiteX2" fmla="*/ 1557277 w 1609108"/>
              <a:gd name="connsiteY2" fmla="*/ 310367 h 2440379"/>
              <a:gd name="connsiteX3" fmla="*/ 1391023 w 1609108"/>
              <a:gd name="connsiteY3" fmla="*/ 328180 h 2440379"/>
              <a:gd name="connsiteX4" fmla="*/ 1086593 w 1609108"/>
              <a:gd name="connsiteY4" fmla="*/ 2440379 h 2440379"/>
              <a:gd name="connsiteX5" fmla="*/ 0 w 1609108"/>
              <a:gd name="connsiteY5" fmla="*/ 2268187 h 2440379"/>
              <a:gd name="connsiteX6" fmla="*/ 284761 w 1609108"/>
              <a:gd name="connsiteY6" fmla="*/ 152028 h 2440379"/>
              <a:gd name="connsiteX0" fmla="*/ 284761 w 1609108"/>
              <a:gd name="connsiteY0" fmla="*/ 152028 h 2667784"/>
              <a:gd name="connsiteX1" fmla="*/ 1609108 w 1609108"/>
              <a:gd name="connsiteY1" fmla="*/ 0 h 2667784"/>
              <a:gd name="connsiteX2" fmla="*/ 1557277 w 1609108"/>
              <a:gd name="connsiteY2" fmla="*/ 310367 h 2667784"/>
              <a:gd name="connsiteX3" fmla="*/ 1391023 w 1609108"/>
              <a:gd name="connsiteY3" fmla="*/ 328180 h 2667784"/>
              <a:gd name="connsiteX4" fmla="*/ 1086593 w 1609108"/>
              <a:gd name="connsiteY4" fmla="*/ 2440379 h 2667784"/>
              <a:gd name="connsiteX5" fmla="*/ 601314 w 1609108"/>
              <a:gd name="connsiteY5" fmla="*/ 2667619 h 2667784"/>
              <a:gd name="connsiteX6" fmla="*/ 0 w 1609108"/>
              <a:gd name="connsiteY6" fmla="*/ 2268187 h 2667784"/>
              <a:gd name="connsiteX7" fmla="*/ 284761 w 1609108"/>
              <a:gd name="connsiteY7" fmla="*/ 152028 h 2667784"/>
              <a:gd name="connsiteX0" fmla="*/ 284761 w 1609108"/>
              <a:gd name="connsiteY0" fmla="*/ 152028 h 2667784"/>
              <a:gd name="connsiteX1" fmla="*/ 1609108 w 1609108"/>
              <a:gd name="connsiteY1" fmla="*/ 0 h 2667784"/>
              <a:gd name="connsiteX2" fmla="*/ 1557277 w 1609108"/>
              <a:gd name="connsiteY2" fmla="*/ 310367 h 2667784"/>
              <a:gd name="connsiteX3" fmla="*/ 1391023 w 1609108"/>
              <a:gd name="connsiteY3" fmla="*/ 328180 h 2667784"/>
              <a:gd name="connsiteX4" fmla="*/ 1086593 w 1609108"/>
              <a:gd name="connsiteY4" fmla="*/ 2440379 h 2667784"/>
              <a:gd name="connsiteX5" fmla="*/ 601314 w 1609108"/>
              <a:gd name="connsiteY5" fmla="*/ 2667619 h 2667784"/>
              <a:gd name="connsiteX6" fmla="*/ 193515 w 1609108"/>
              <a:gd name="connsiteY6" fmla="*/ 2501316 h 2667784"/>
              <a:gd name="connsiteX7" fmla="*/ 0 w 1609108"/>
              <a:gd name="connsiteY7" fmla="*/ 2268187 h 2667784"/>
              <a:gd name="connsiteX8" fmla="*/ 284761 w 1609108"/>
              <a:gd name="connsiteY8" fmla="*/ 152028 h 2667784"/>
              <a:gd name="connsiteX0" fmla="*/ 284761 w 1609108"/>
              <a:gd name="connsiteY0" fmla="*/ 152028 h 2667784"/>
              <a:gd name="connsiteX1" fmla="*/ 1609108 w 1609108"/>
              <a:gd name="connsiteY1" fmla="*/ 0 h 2667784"/>
              <a:gd name="connsiteX2" fmla="*/ 1557277 w 1609108"/>
              <a:gd name="connsiteY2" fmla="*/ 310367 h 2667784"/>
              <a:gd name="connsiteX3" fmla="*/ 1391023 w 1609108"/>
              <a:gd name="connsiteY3" fmla="*/ 328180 h 2667784"/>
              <a:gd name="connsiteX4" fmla="*/ 1086593 w 1609108"/>
              <a:gd name="connsiteY4" fmla="*/ 2440379 h 2667784"/>
              <a:gd name="connsiteX5" fmla="*/ 601314 w 1609108"/>
              <a:gd name="connsiteY5" fmla="*/ 2667619 h 2667784"/>
              <a:gd name="connsiteX6" fmla="*/ 193515 w 1609108"/>
              <a:gd name="connsiteY6" fmla="*/ 2501316 h 2667784"/>
              <a:gd name="connsiteX7" fmla="*/ 105733 w 1609108"/>
              <a:gd name="connsiteY7" fmla="*/ 2351355 h 2667784"/>
              <a:gd name="connsiteX8" fmla="*/ 0 w 1609108"/>
              <a:gd name="connsiteY8" fmla="*/ 2268187 h 2667784"/>
              <a:gd name="connsiteX9" fmla="*/ 284761 w 1609108"/>
              <a:gd name="connsiteY9" fmla="*/ 152028 h 2667784"/>
              <a:gd name="connsiteX0" fmla="*/ 284761 w 1609108"/>
              <a:gd name="connsiteY0" fmla="*/ 152028 h 2667784"/>
              <a:gd name="connsiteX1" fmla="*/ 1609108 w 1609108"/>
              <a:gd name="connsiteY1" fmla="*/ 0 h 2667784"/>
              <a:gd name="connsiteX2" fmla="*/ 1557277 w 1609108"/>
              <a:gd name="connsiteY2" fmla="*/ 310367 h 2667784"/>
              <a:gd name="connsiteX3" fmla="*/ 1391023 w 1609108"/>
              <a:gd name="connsiteY3" fmla="*/ 328180 h 2667784"/>
              <a:gd name="connsiteX4" fmla="*/ 1086593 w 1609108"/>
              <a:gd name="connsiteY4" fmla="*/ 2440379 h 2667784"/>
              <a:gd name="connsiteX5" fmla="*/ 601314 w 1609108"/>
              <a:gd name="connsiteY5" fmla="*/ 2667619 h 2667784"/>
              <a:gd name="connsiteX6" fmla="*/ 193515 w 1609108"/>
              <a:gd name="connsiteY6" fmla="*/ 2501316 h 2667784"/>
              <a:gd name="connsiteX7" fmla="*/ 153281 w 1609108"/>
              <a:gd name="connsiteY7" fmla="*/ 2373300 h 2667784"/>
              <a:gd name="connsiteX8" fmla="*/ 105733 w 1609108"/>
              <a:gd name="connsiteY8" fmla="*/ 2351355 h 2667784"/>
              <a:gd name="connsiteX9" fmla="*/ 0 w 1609108"/>
              <a:gd name="connsiteY9" fmla="*/ 2268187 h 2667784"/>
              <a:gd name="connsiteX10" fmla="*/ 284761 w 1609108"/>
              <a:gd name="connsiteY10" fmla="*/ 152028 h 2667784"/>
              <a:gd name="connsiteX0" fmla="*/ 284761 w 1609108"/>
              <a:gd name="connsiteY0" fmla="*/ 152028 h 2677888"/>
              <a:gd name="connsiteX1" fmla="*/ 1609108 w 1609108"/>
              <a:gd name="connsiteY1" fmla="*/ 0 h 2677888"/>
              <a:gd name="connsiteX2" fmla="*/ 1557277 w 1609108"/>
              <a:gd name="connsiteY2" fmla="*/ 310367 h 2677888"/>
              <a:gd name="connsiteX3" fmla="*/ 1391023 w 1609108"/>
              <a:gd name="connsiteY3" fmla="*/ 328180 h 2677888"/>
              <a:gd name="connsiteX4" fmla="*/ 1086593 w 1609108"/>
              <a:gd name="connsiteY4" fmla="*/ 2440379 h 2677888"/>
              <a:gd name="connsiteX5" fmla="*/ 601314 w 1609108"/>
              <a:gd name="connsiteY5" fmla="*/ 2667619 h 2677888"/>
              <a:gd name="connsiteX6" fmla="*/ 328846 w 1609108"/>
              <a:gd name="connsiteY6" fmla="*/ 2643963 h 2677888"/>
              <a:gd name="connsiteX7" fmla="*/ 193515 w 1609108"/>
              <a:gd name="connsiteY7" fmla="*/ 2501316 h 2677888"/>
              <a:gd name="connsiteX8" fmla="*/ 153281 w 1609108"/>
              <a:gd name="connsiteY8" fmla="*/ 2373300 h 2677888"/>
              <a:gd name="connsiteX9" fmla="*/ 105733 w 1609108"/>
              <a:gd name="connsiteY9" fmla="*/ 2351355 h 2677888"/>
              <a:gd name="connsiteX10" fmla="*/ 0 w 1609108"/>
              <a:gd name="connsiteY10" fmla="*/ 2268187 h 2677888"/>
              <a:gd name="connsiteX11" fmla="*/ 284761 w 1609108"/>
              <a:gd name="connsiteY11" fmla="*/ 152028 h 2677888"/>
              <a:gd name="connsiteX0" fmla="*/ 284761 w 1609108"/>
              <a:gd name="connsiteY0" fmla="*/ 152028 h 2761197"/>
              <a:gd name="connsiteX1" fmla="*/ 1609108 w 1609108"/>
              <a:gd name="connsiteY1" fmla="*/ 0 h 2761197"/>
              <a:gd name="connsiteX2" fmla="*/ 1557277 w 1609108"/>
              <a:gd name="connsiteY2" fmla="*/ 310367 h 2761197"/>
              <a:gd name="connsiteX3" fmla="*/ 1391023 w 1609108"/>
              <a:gd name="connsiteY3" fmla="*/ 328180 h 2761197"/>
              <a:gd name="connsiteX4" fmla="*/ 1086593 w 1609108"/>
              <a:gd name="connsiteY4" fmla="*/ 2440379 h 2761197"/>
              <a:gd name="connsiteX5" fmla="*/ 601314 w 1609108"/>
              <a:gd name="connsiteY5" fmla="*/ 2667619 h 2761197"/>
              <a:gd name="connsiteX6" fmla="*/ 515384 w 1609108"/>
              <a:gd name="connsiteY6" fmla="*/ 2761006 h 2761197"/>
              <a:gd name="connsiteX7" fmla="*/ 328846 w 1609108"/>
              <a:gd name="connsiteY7" fmla="*/ 2643963 h 2761197"/>
              <a:gd name="connsiteX8" fmla="*/ 193515 w 1609108"/>
              <a:gd name="connsiteY8" fmla="*/ 2501316 h 2761197"/>
              <a:gd name="connsiteX9" fmla="*/ 153281 w 1609108"/>
              <a:gd name="connsiteY9" fmla="*/ 2373300 h 2761197"/>
              <a:gd name="connsiteX10" fmla="*/ 105733 w 1609108"/>
              <a:gd name="connsiteY10" fmla="*/ 2351355 h 2761197"/>
              <a:gd name="connsiteX11" fmla="*/ 0 w 1609108"/>
              <a:gd name="connsiteY11" fmla="*/ 2268187 h 2761197"/>
              <a:gd name="connsiteX12" fmla="*/ 284761 w 1609108"/>
              <a:gd name="connsiteY12" fmla="*/ 152028 h 2761197"/>
              <a:gd name="connsiteX0" fmla="*/ 284761 w 1609108"/>
              <a:gd name="connsiteY0" fmla="*/ 152028 h 2761197"/>
              <a:gd name="connsiteX1" fmla="*/ 1609108 w 1609108"/>
              <a:gd name="connsiteY1" fmla="*/ 0 h 2761197"/>
              <a:gd name="connsiteX2" fmla="*/ 1557277 w 1609108"/>
              <a:gd name="connsiteY2" fmla="*/ 310367 h 2761197"/>
              <a:gd name="connsiteX3" fmla="*/ 1391023 w 1609108"/>
              <a:gd name="connsiteY3" fmla="*/ 328180 h 2761197"/>
              <a:gd name="connsiteX4" fmla="*/ 1086593 w 1609108"/>
              <a:gd name="connsiteY4" fmla="*/ 2440379 h 2761197"/>
              <a:gd name="connsiteX5" fmla="*/ 756785 w 1609108"/>
              <a:gd name="connsiteY5" fmla="*/ 2687854 h 2761197"/>
              <a:gd name="connsiteX6" fmla="*/ 601314 w 1609108"/>
              <a:gd name="connsiteY6" fmla="*/ 2667619 h 2761197"/>
              <a:gd name="connsiteX7" fmla="*/ 515384 w 1609108"/>
              <a:gd name="connsiteY7" fmla="*/ 2761006 h 2761197"/>
              <a:gd name="connsiteX8" fmla="*/ 328846 w 1609108"/>
              <a:gd name="connsiteY8" fmla="*/ 2643963 h 2761197"/>
              <a:gd name="connsiteX9" fmla="*/ 193515 w 1609108"/>
              <a:gd name="connsiteY9" fmla="*/ 2501316 h 2761197"/>
              <a:gd name="connsiteX10" fmla="*/ 153281 w 1609108"/>
              <a:gd name="connsiteY10" fmla="*/ 2373300 h 2761197"/>
              <a:gd name="connsiteX11" fmla="*/ 105733 w 1609108"/>
              <a:gd name="connsiteY11" fmla="*/ 2351355 h 2761197"/>
              <a:gd name="connsiteX12" fmla="*/ 0 w 1609108"/>
              <a:gd name="connsiteY12" fmla="*/ 2268187 h 2761197"/>
              <a:gd name="connsiteX13" fmla="*/ 284761 w 1609108"/>
              <a:gd name="connsiteY13" fmla="*/ 152028 h 2761197"/>
              <a:gd name="connsiteX0" fmla="*/ 284761 w 1609108"/>
              <a:gd name="connsiteY0" fmla="*/ 152028 h 2761197"/>
              <a:gd name="connsiteX1" fmla="*/ 1609108 w 1609108"/>
              <a:gd name="connsiteY1" fmla="*/ 0 h 2761197"/>
              <a:gd name="connsiteX2" fmla="*/ 1557277 w 1609108"/>
              <a:gd name="connsiteY2" fmla="*/ 310367 h 2761197"/>
              <a:gd name="connsiteX3" fmla="*/ 1391023 w 1609108"/>
              <a:gd name="connsiteY3" fmla="*/ 328180 h 2761197"/>
              <a:gd name="connsiteX4" fmla="*/ 1086593 w 1609108"/>
              <a:gd name="connsiteY4" fmla="*/ 2440379 h 2761197"/>
              <a:gd name="connsiteX5" fmla="*/ 957953 w 1609108"/>
              <a:gd name="connsiteY5" fmla="*/ 2574468 h 2761197"/>
              <a:gd name="connsiteX6" fmla="*/ 756785 w 1609108"/>
              <a:gd name="connsiteY6" fmla="*/ 2687854 h 2761197"/>
              <a:gd name="connsiteX7" fmla="*/ 601314 w 1609108"/>
              <a:gd name="connsiteY7" fmla="*/ 2667619 h 2761197"/>
              <a:gd name="connsiteX8" fmla="*/ 515384 w 1609108"/>
              <a:gd name="connsiteY8" fmla="*/ 2761006 h 2761197"/>
              <a:gd name="connsiteX9" fmla="*/ 328846 w 1609108"/>
              <a:gd name="connsiteY9" fmla="*/ 2643963 h 2761197"/>
              <a:gd name="connsiteX10" fmla="*/ 193515 w 1609108"/>
              <a:gd name="connsiteY10" fmla="*/ 2501316 h 2761197"/>
              <a:gd name="connsiteX11" fmla="*/ 153281 w 1609108"/>
              <a:gd name="connsiteY11" fmla="*/ 2373300 h 2761197"/>
              <a:gd name="connsiteX12" fmla="*/ 105733 w 1609108"/>
              <a:gd name="connsiteY12" fmla="*/ 2351355 h 2761197"/>
              <a:gd name="connsiteX13" fmla="*/ 0 w 1609108"/>
              <a:gd name="connsiteY13" fmla="*/ 2268187 h 2761197"/>
              <a:gd name="connsiteX14" fmla="*/ 284761 w 1609108"/>
              <a:gd name="connsiteY14" fmla="*/ 152028 h 2761197"/>
              <a:gd name="connsiteX0" fmla="*/ 284761 w 1609108"/>
              <a:gd name="connsiteY0" fmla="*/ 152028 h 2761197"/>
              <a:gd name="connsiteX1" fmla="*/ 1609108 w 1609108"/>
              <a:gd name="connsiteY1" fmla="*/ 0 h 2761197"/>
              <a:gd name="connsiteX2" fmla="*/ 1557277 w 1609108"/>
              <a:gd name="connsiteY2" fmla="*/ 310367 h 2761197"/>
              <a:gd name="connsiteX3" fmla="*/ 1391023 w 1609108"/>
              <a:gd name="connsiteY3" fmla="*/ 328180 h 2761197"/>
              <a:gd name="connsiteX4" fmla="*/ 1086593 w 1609108"/>
              <a:gd name="connsiteY4" fmla="*/ 2440379 h 2761197"/>
              <a:gd name="connsiteX5" fmla="*/ 1020133 w 1609108"/>
              <a:gd name="connsiteY5" fmla="*/ 2395246 h 2761197"/>
              <a:gd name="connsiteX6" fmla="*/ 957953 w 1609108"/>
              <a:gd name="connsiteY6" fmla="*/ 2574468 h 2761197"/>
              <a:gd name="connsiteX7" fmla="*/ 756785 w 1609108"/>
              <a:gd name="connsiteY7" fmla="*/ 2687854 h 2761197"/>
              <a:gd name="connsiteX8" fmla="*/ 601314 w 1609108"/>
              <a:gd name="connsiteY8" fmla="*/ 2667619 h 2761197"/>
              <a:gd name="connsiteX9" fmla="*/ 515384 w 1609108"/>
              <a:gd name="connsiteY9" fmla="*/ 2761006 h 2761197"/>
              <a:gd name="connsiteX10" fmla="*/ 328846 w 1609108"/>
              <a:gd name="connsiteY10" fmla="*/ 2643963 h 2761197"/>
              <a:gd name="connsiteX11" fmla="*/ 193515 w 1609108"/>
              <a:gd name="connsiteY11" fmla="*/ 2501316 h 2761197"/>
              <a:gd name="connsiteX12" fmla="*/ 153281 w 1609108"/>
              <a:gd name="connsiteY12" fmla="*/ 2373300 h 2761197"/>
              <a:gd name="connsiteX13" fmla="*/ 105733 w 1609108"/>
              <a:gd name="connsiteY13" fmla="*/ 2351355 h 2761197"/>
              <a:gd name="connsiteX14" fmla="*/ 0 w 1609108"/>
              <a:gd name="connsiteY14" fmla="*/ 2268187 h 2761197"/>
              <a:gd name="connsiteX15" fmla="*/ 284761 w 1609108"/>
              <a:gd name="connsiteY15" fmla="*/ 152028 h 2761197"/>
              <a:gd name="connsiteX0" fmla="*/ 284761 w 1609108"/>
              <a:gd name="connsiteY0" fmla="*/ 152028 h 2761197"/>
              <a:gd name="connsiteX1" fmla="*/ 1609108 w 1609108"/>
              <a:gd name="connsiteY1" fmla="*/ 0 h 2761197"/>
              <a:gd name="connsiteX2" fmla="*/ 1557277 w 1609108"/>
              <a:gd name="connsiteY2" fmla="*/ 310367 h 2761197"/>
              <a:gd name="connsiteX3" fmla="*/ 1391023 w 1609108"/>
              <a:gd name="connsiteY3" fmla="*/ 328180 h 2761197"/>
              <a:gd name="connsiteX4" fmla="*/ 1086593 w 1609108"/>
              <a:gd name="connsiteY4" fmla="*/ 2440379 h 2761197"/>
              <a:gd name="connsiteX5" fmla="*/ 1020133 w 1609108"/>
              <a:gd name="connsiteY5" fmla="*/ 2395246 h 2761197"/>
              <a:gd name="connsiteX6" fmla="*/ 957953 w 1609108"/>
              <a:gd name="connsiteY6" fmla="*/ 2574468 h 2761197"/>
              <a:gd name="connsiteX7" fmla="*/ 756785 w 1609108"/>
              <a:gd name="connsiteY7" fmla="*/ 2687854 h 2761197"/>
              <a:gd name="connsiteX8" fmla="*/ 601314 w 1609108"/>
              <a:gd name="connsiteY8" fmla="*/ 2667619 h 2761197"/>
              <a:gd name="connsiteX9" fmla="*/ 515384 w 1609108"/>
              <a:gd name="connsiteY9" fmla="*/ 2761006 h 2761197"/>
              <a:gd name="connsiteX10" fmla="*/ 328846 w 1609108"/>
              <a:gd name="connsiteY10" fmla="*/ 2643963 h 2761197"/>
              <a:gd name="connsiteX11" fmla="*/ 193515 w 1609108"/>
              <a:gd name="connsiteY11" fmla="*/ 2501316 h 2761197"/>
              <a:gd name="connsiteX12" fmla="*/ 153281 w 1609108"/>
              <a:gd name="connsiteY12" fmla="*/ 2373300 h 2761197"/>
              <a:gd name="connsiteX13" fmla="*/ 105733 w 1609108"/>
              <a:gd name="connsiteY13" fmla="*/ 2351355 h 2761197"/>
              <a:gd name="connsiteX14" fmla="*/ 0 w 1609108"/>
              <a:gd name="connsiteY14" fmla="*/ 2268187 h 2761197"/>
              <a:gd name="connsiteX15" fmla="*/ 284761 w 1609108"/>
              <a:gd name="connsiteY15" fmla="*/ 152028 h 2761197"/>
              <a:gd name="connsiteX0" fmla="*/ 284761 w 1609108"/>
              <a:gd name="connsiteY0" fmla="*/ 152028 h 2761197"/>
              <a:gd name="connsiteX1" fmla="*/ 1609108 w 1609108"/>
              <a:gd name="connsiteY1" fmla="*/ 0 h 2761197"/>
              <a:gd name="connsiteX2" fmla="*/ 1557277 w 1609108"/>
              <a:gd name="connsiteY2" fmla="*/ 310367 h 2761197"/>
              <a:gd name="connsiteX3" fmla="*/ 1391023 w 1609108"/>
              <a:gd name="connsiteY3" fmla="*/ 328180 h 2761197"/>
              <a:gd name="connsiteX4" fmla="*/ 1086593 w 1609108"/>
              <a:gd name="connsiteY4" fmla="*/ 2440379 h 2761197"/>
              <a:gd name="connsiteX5" fmla="*/ 1020133 w 1609108"/>
              <a:gd name="connsiteY5" fmla="*/ 2395246 h 2761197"/>
              <a:gd name="connsiteX6" fmla="*/ 957953 w 1609108"/>
              <a:gd name="connsiteY6" fmla="*/ 2574468 h 2761197"/>
              <a:gd name="connsiteX7" fmla="*/ 756785 w 1609108"/>
              <a:gd name="connsiteY7" fmla="*/ 2687854 h 2761197"/>
              <a:gd name="connsiteX8" fmla="*/ 601314 w 1609108"/>
              <a:gd name="connsiteY8" fmla="*/ 2667619 h 2761197"/>
              <a:gd name="connsiteX9" fmla="*/ 515384 w 1609108"/>
              <a:gd name="connsiteY9" fmla="*/ 2761006 h 2761197"/>
              <a:gd name="connsiteX10" fmla="*/ 328846 w 1609108"/>
              <a:gd name="connsiteY10" fmla="*/ 2643963 h 2761197"/>
              <a:gd name="connsiteX11" fmla="*/ 193515 w 1609108"/>
              <a:gd name="connsiteY11" fmla="*/ 2501316 h 2761197"/>
              <a:gd name="connsiteX12" fmla="*/ 153281 w 1609108"/>
              <a:gd name="connsiteY12" fmla="*/ 2373300 h 2761197"/>
              <a:gd name="connsiteX13" fmla="*/ 105733 w 1609108"/>
              <a:gd name="connsiteY13" fmla="*/ 2351355 h 2761197"/>
              <a:gd name="connsiteX14" fmla="*/ 0 w 1609108"/>
              <a:gd name="connsiteY14" fmla="*/ 2268187 h 2761197"/>
              <a:gd name="connsiteX15" fmla="*/ 284761 w 1609108"/>
              <a:gd name="connsiteY15" fmla="*/ 152028 h 2761197"/>
              <a:gd name="connsiteX0" fmla="*/ 284761 w 1609108"/>
              <a:gd name="connsiteY0" fmla="*/ 152028 h 2761197"/>
              <a:gd name="connsiteX1" fmla="*/ 1609108 w 1609108"/>
              <a:gd name="connsiteY1" fmla="*/ 0 h 2761197"/>
              <a:gd name="connsiteX2" fmla="*/ 1557277 w 1609108"/>
              <a:gd name="connsiteY2" fmla="*/ 310367 h 2761197"/>
              <a:gd name="connsiteX3" fmla="*/ 1391023 w 1609108"/>
              <a:gd name="connsiteY3" fmla="*/ 328180 h 2761197"/>
              <a:gd name="connsiteX4" fmla="*/ 1086593 w 1609108"/>
              <a:gd name="connsiteY4" fmla="*/ 2440379 h 2761197"/>
              <a:gd name="connsiteX5" fmla="*/ 1020133 w 1609108"/>
              <a:gd name="connsiteY5" fmla="*/ 2395246 h 2761197"/>
              <a:gd name="connsiteX6" fmla="*/ 957953 w 1609108"/>
              <a:gd name="connsiteY6" fmla="*/ 2574468 h 2761197"/>
              <a:gd name="connsiteX7" fmla="*/ 756785 w 1609108"/>
              <a:gd name="connsiteY7" fmla="*/ 2687854 h 2761197"/>
              <a:gd name="connsiteX8" fmla="*/ 601314 w 1609108"/>
              <a:gd name="connsiteY8" fmla="*/ 2667619 h 2761197"/>
              <a:gd name="connsiteX9" fmla="*/ 515384 w 1609108"/>
              <a:gd name="connsiteY9" fmla="*/ 2761006 h 2761197"/>
              <a:gd name="connsiteX10" fmla="*/ 328846 w 1609108"/>
              <a:gd name="connsiteY10" fmla="*/ 2643963 h 2761197"/>
              <a:gd name="connsiteX11" fmla="*/ 193515 w 1609108"/>
              <a:gd name="connsiteY11" fmla="*/ 2501316 h 2761197"/>
              <a:gd name="connsiteX12" fmla="*/ 153281 w 1609108"/>
              <a:gd name="connsiteY12" fmla="*/ 2373300 h 2761197"/>
              <a:gd name="connsiteX13" fmla="*/ 105733 w 1609108"/>
              <a:gd name="connsiteY13" fmla="*/ 2351355 h 2761197"/>
              <a:gd name="connsiteX14" fmla="*/ 0 w 1609108"/>
              <a:gd name="connsiteY14" fmla="*/ 2268187 h 2761197"/>
              <a:gd name="connsiteX15" fmla="*/ 284761 w 1609108"/>
              <a:gd name="connsiteY15" fmla="*/ 152028 h 2761197"/>
              <a:gd name="connsiteX0" fmla="*/ 284761 w 1609108"/>
              <a:gd name="connsiteY0" fmla="*/ 152028 h 2761197"/>
              <a:gd name="connsiteX1" fmla="*/ 1609108 w 1609108"/>
              <a:gd name="connsiteY1" fmla="*/ 0 h 2761197"/>
              <a:gd name="connsiteX2" fmla="*/ 1557277 w 1609108"/>
              <a:gd name="connsiteY2" fmla="*/ 310367 h 2761197"/>
              <a:gd name="connsiteX3" fmla="*/ 1391023 w 1609108"/>
              <a:gd name="connsiteY3" fmla="*/ 328180 h 2761197"/>
              <a:gd name="connsiteX4" fmla="*/ 1086593 w 1609108"/>
              <a:gd name="connsiteY4" fmla="*/ 2440379 h 2761197"/>
              <a:gd name="connsiteX5" fmla="*/ 1016475 w 1609108"/>
              <a:gd name="connsiteY5" fmla="*/ 2413534 h 2761197"/>
              <a:gd name="connsiteX6" fmla="*/ 957953 w 1609108"/>
              <a:gd name="connsiteY6" fmla="*/ 2574468 h 2761197"/>
              <a:gd name="connsiteX7" fmla="*/ 756785 w 1609108"/>
              <a:gd name="connsiteY7" fmla="*/ 2687854 h 2761197"/>
              <a:gd name="connsiteX8" fmla="*/ 601314 w 1609108"/>
              <a:gd name="connsiteY8" fmla="*/ 2667619 h 2761197"/>
              <a:gd name="connsiteX9" fmla="*/ 515384 w 1609108"/>
              <a:gd name="connsiteY9" fmla="*/ 2761006 h 2761197"/>
              <a:gd name="connsiteX10" fmla="*/ 328846 w 1609108"/>
              <a:gd name="connsiteY10" fmla="*/ 2643963 h 2761197"/>
              <a:gd name="connsiteX11" fmla="*/ 193515 w 1609108"/>
              <a:gd name="connsiteY11" fmla="*/ 2501316 h 2761197"/>
              <a:gd name="connsiteX12" fmla="*/ 153281 w 1609108"/>
              <a:gd name="connsiteY12" fmla="*/ 2373300 h 2761197"/>
              <a:gd name="connsiteX13" fmla="*/ 105733 w 1609108"/>
              <a:gd name="connsiteY13" fmla="*/ 2351355 h 2761197"/>
              <a:gd name="connsiteX14" fmla="*/ 0 w 1609108"/>
              <a:gd name="connsiteY14" fmla="*/ 2268187 h 2761197"/>
              <a:gd name="connsiteX15" fmla="*/ 284761 w 1609108"/>
              <a:gd name="connsiteY15" fmla="*/ 152028 h 2761197"/>
              <a:gd name="connsiteX0" fmla="*/ 284761 w 1609108"/>
              <a:gd name="connsiteY0" fmla="*/ 152028 h 2761197"/>
              <a:gd name="connsiteX1" fmla="*/ 1609108 w 1609108"/>
              <a:gd name="connsiteY1" fmla="*/ 0 h 2761197"/>
              <a:gd name="connsiteX2" fmla="*/ 1557277 w 1609108"/>
              <a:gd name="connsiteY2" fmla="*/ 310367 h 2761197"/>
              <a:gd name="connsiteX3" fmla="*/ 1391023 w 1609108"/>
              <a:gd name="connsiteY3" fmla="*/ 328180 h 2761197"/>
              <a:gd name="connsiteX4" fmla="*/ 1086593 w 1609108"/>
              <a:gd name="connsiteY4" fmla="*/ 2440379 h 2761197"/>
              <a:gd name="connsiteX5" fmla="*/ 1016475 w 1609108"/>
              <a:gd name="connsiteY5" fmla="*/ 2413534 h 2761197"/>
              <a:gd name="connsiteX6" fmla="*/ 957953 w 1609108"/>
              <a:gd name="connsiteY6" fmla="*/ 2574468 h 2761197"/>
              <a:gd name="connsiteX7" fmla="*/ 756785 w 1609108"/>
              <a:gd name="connsiteY7" fmla="*/ 2687854 h 2761197"/>
              <a:gd name="connsiteX8" fmla="*/ 601314 w 1609108"/>
              <a:gd name="connsiteY8" fmla="*/ 2667619 h 2761197"/>
              <a:gd name="connsiteX9" fmla="*/ 515384 w 1609108"/>
              <a:gd name="connsiteY9" fmla="*/ 2761006 h 2761197"/>
              <a:gd name="connsiteX10" fmla="*/ 328846 w 1609108"/>
              <a:gd name="connsiteY10" fmla="*/ 2643963 h 2761197"/>
              <a:gd name="connsiteX11" fmla="*/ 193515 w 1609108"/>
              <a:gd name="connsiteY11" fmla="*/ 2501316 h 2761197"/>
              <a:gd name="connsiteX12" fmla="*/ 153281 w 1609108"/>
              <a:gd name="connsiteY12" fmla="*/ 2373300 h 2761197"/>
              <a:gd name="connsiteX13" fmla="*/ 105733 w 1609108"/>
              <a:gd name="connsiteY13" fmla="*/ 2351355 h 2761197"/>
              <a:gd name="connsiteX14" fmla="*/ 0 w 1609108"/>
              <a:gd name="connsiteY14" fmla="*/ 2268187 h 2761197"/>
              <a:gd name="connsiteX15" fmla="*/ 284761 w 1609108"/>
              <a:gd name="connsiteY15" fmla="*/ 152028 h 2761197"/>
              <a:gd name="connsiteX0" fmla="*/ 284761 w 1609108"/>
              <a:gd name="connsiteY0" fmla="*/ 152028 h 2761197"/>
              <a:gd name="connsiteX1" fmla="*/ 1609108 w 1609108"/>
              <a:gd name="connsiteY1" fmla="*/ 0 h 2761197"/>
              <a:gd name="connsiteX2" fmla="*/ 1557277 w 1609108"/>
              <a:gd name="connsiteY2" fmla="*/ 310367 h 2761197"/>
              <a:gd name="connsiteX3" fmla="*/ 1391023 w 1609108"/>
              <a:gd name="connsiteY3" fmla="*/ 328180 h 2761197"/>
              <a:gd name="connsiteX4" fmla="*/ 1086593 w 1609108"/>
              <a:gd name="connsiteY4" fmla="*/ 2440379 h 2761197"/>
              <a:gd name="connsiteX5" fmla="*/ 1016475 w 1609108"/>
              <a:gd name="connsiteY5" fmla="*/ 2413534 h 2761197"/>
              <a:gd name="connsiteX6" fmla="*/ 946980 w 1609108"/>
              <a:gd name="connsiteY6" fmla="*/ 2578125 h 2761197"/>
              <a:gd name="connsiteX7" fmla="*/ 756785 w 1609108"/>
              <a:gd name="connsiteY7" fmla="*/ 2687854 h 2761197"/>
              <a:gd name="connsiteX8" fmla="*/ 601314 w 1609108"/>
              <a:gd name="connsiteY8" fmla="*/ 2667619 h 2761197"/>
              <a:gd name="connsiteX9" fmla="*/ 515384 w 1609108"/>
              <a:gd name="connsiteY9" fmla="*/ 2761006 h 2761197"/>
              <a:gd name="connsiteX10" fmla="*/ 328846 w 1609108"/>
              <a:gd name="connsiteY10" fmla="*/ 2643963 h 2761197"/>
              <a:gd name="connsiteX11" fmla="*/ 193515 w 1609108"/>
              <a:gd name="connsiteY11" fmla="*/ 2501316 h 2761197"/>
              <a:gd name="connsiteX12" fmla="*/ 153281 w 1609108"/>
              <a:gd name="connsiteY12" fmla="*/ 2373300 h 2761197"/>
              <a:gd name="connsiteX13" fmla="*/ 105733 w 1609108"/>
              <a:gd name="connsiteY13" fmla="*/ 2351355 h 2761197"/>
              <a:gd name="connsiteX14" fmla="*/ 0 w 1609108"/>
              <a:gd name="connsiteY14" fmla="*/ 2268187 h 2761197"/>
              <a:gd name="connsiteX15" fmla="*/ 284761 w 1609108"/>
              <a:gd name="connsiteY15" fmla="*/ 152028 h 2761197"/>
              <a:gd name="connsiteX0" fmla="*/ 284761 w 1609108"/>
              <a:gd name="connsiteY0" fmla="*/ 152028 h 2761186"/>
              <a:gd name="connsiteX1" fmla="*/ 1609108 w 1609108"/>
              <a:gd name="connsiteY1" fmla="*/ 0 h 2761186"/>
              <a:gd name="connsiteX2" fmla="*/ 1557277 w 1609108"/>
              <a:gd name="connsiteY2" fmla="*/ 310367 h 2761186"/>
              <a:gd name="connsiteX3" fmla="*/ 1391023 w 1609108"/>
              <a:gd name="connsiteY3" fmla="*/ 328180 h 2761186"/>
              <a:gd name="connsiteX4" fmla="*/ 1086593 w 1609108"/>
              <a:gd name="connsiteY4" fmla="*/ 2440379 h 2761186"/>
              <a:gd name="connsiteX5" fmla="*/ 1016475 w 1609108"/>
              <a:gd name="connsiteY5" fmla="*/ 2413534 h 2761186"/>
              <a:gd name="connsiteX6" fmla="*/ 946980 w 1609108"/>
              <a:gd name="connsiteY6" fmla="*/ 2578125 h 2761186"/>
              <a:gd name="connsiteX7" fmla="*/ 756785 w 1609108"/>
              <a:gd name="connsiteY7" fmla="*/ 2687854 h 2761186"/>
              <a:gd name="connsiteX8" fmla="*/ 612286 w 1609108"/>
              <a:gd name="connsiteY8" fmla="*/ 2663961 h 2761186"/>
              <a:gd name="connsiteX9" fmla="*/ 515384 w 1609108"/>
              <a:gd name="connsiteY9" fmla="*/ 2761006 h 2761186"/>
              <a:gd name="connsiteX10" fmla="*/ 328846 w 1609108"/>
              <a:gd name="connsiteY10" fmla="*/ 2643963 h 2761186"/>
              <a:gd name="connsiteX11" fmla="*/ 193515 w 1609108"/>
              <a:gd name="connsiteY11" fmla="*/ 2501316 h 2761186"/>
              <a:gd name="connsiteX12" fmla="*/ 153281 w 1609108"/>
              <a:gd name="connsiteY12" fmla="*/ 2373300 h 2761186"/>
              <a:gd name="connsiteX13" fmla="*/ 105733 w 1609108"/>
              <a:gd name="connsiteY13" fmla="*/ 2351355 h 2761186"/>
              <a:gd name="connsiteX14" fmla="*/ 0 w 1609108"/>
              <a:gd name="connsiteY14" fmla="*/ 2268187 h 2761186"/>
              <a:gd name="connsiteX15" fmla="*/ 284761 w 1609108"/>
              <a:gd name="connsiteY15" fmla="*/ 152028 h 2761186"/>
              <a:gd name="connsiteX0" fmla="*/ 284761 w 1609108"/>
              <a:gd name="connsiteY0" fmla="*/ 152028 h 2761168"/>
              <a:gd name="connsiteX1" fmla="*/ 1609108 w 1609108"/>
              <a:gd name="connsiteY1" fmla="*/ 0 h 2761168"/>
              <a:gd name="connsiteX2" fmla="*/ 1557277 w 1609108"/>
              <a:gd name="connsiteY2" fmla="*/ 310367 h 2761168"/>
              <a:gd name="connsiteX3" fmla="*/ 1391023 w 1609108"/>
              <a:gd name="connsiteY3" fmla="*/ 328180 h 2761168"/>
              <a:gd name="connsiteX4" fmla="*/ 1086593 w 1609108"/>
              <a:gd name="connsiteY4" fmla="*/ 2440379 h 2761168"/>
              <a:gd name="connsiteX5" fmla="*/ 1016475 w 1609108"/>
              <a:gd name="connsiteY5" fmla="*/ 2413534 h 2761168"/>
              <a:gd name="connsiteX6" fmla="*/ 946980 w 1609108"/>
              <a:gd name="connsiteY6" fmla="*/ 2578125 h 2761168"/>
              <a:gd name="connsiteX7" fmla="*/ 756785 w 1609108"/>
              <a:gd name="connsiteY7" fmla="*/ 2687854 h 2761168"/>
              <a:gd name="connsiteX8" fmla="*/ 612286 w 1609108"/>
              <a:gd name="connsiteY8" fmla="*/ 2663961 h 2761168"/>
              <a:gd name="connsiteX9" fmla="*/ 515384 w 1609108"/>
              <a:gd name="connsiteY9" fmla="*/ 2761006 h 2761168"/>
              <a:gd name="connsiteX10" fmla="*/ 328846 w 1609108"/>
              <a:gd name="connsiteY10" fmla="*/ 2643963 h 2761168"/>
              <a:gd name="connsiteX11" fmla="*/ 193515 w 1609108"/>
              <a:gd name="connsiteY11" fmla="*/ 2501316 h 2761168"/>
              <a:gd name="connsiteX12" fmla="*/ 153281 w 1609108"/>
              <a:gd name="connsiteY12" fmla="*/ 2373300 h 2761168"/>
              <a:gd name="connsiteX13" fmla="*/ 105733 w 1609108"/>
              <a:gd name="connsiteY13" fmla="*/ 2351355 h 2761168"/>
              <a:gd name="connsiteX14" fmla="*/ 0 w 1609108"/>
              <a:gd name="connsiteY14" fmla="*/ 2268187 h 2761168"/>
              <a:gd name="connsiteX15" fmla="*/ 284761 w 1609108"/>
              <a:gd name="connsiteY15" fmla="*/ 152028 h 2761168"/>
              <a:gd name="connsiteX0" fmla="*/ 284761 w 1609108"/>
              <a:gd name="connsiteY0" fmla="*/ 152028 h 2761168"/>
              <a:gd name="connsiteX1" fmla="*/ 1609108 w 1609108"/>
              <a:gd name="connsiteY1" fmla="*/ 0 h 2761168"/>
              <a:gd name="connsiteX2" fmla="*/ 1557277 w 1609108"/>
              <a:gd name="connsiteY2" fmla="*/ 310367 h 2761168"/>
              <a:gd name="connsiteX3" fmla="*/ 1391023 w 1609108"/>
              <a:gd name="connsiteY3" fmla="*/ 328180 h 2761168"/>
              <a:gd name="connsiteX4" fmla="*/ 1086593 w 1609108"/>
              <a:gd name="connsiteY4" fmla="*/ 2440379 h 2761168"/>
              <a:gd name="connsiteX5" fmla="*/ 1016475 w 1609108"/>
              <a:gd name="connsiteY5" fmla="*/ 2413534 h 2761168"/>
              <a:gd name="connsiteX6" fmla="*/ 946980 w 1609108"/>
              <a:gd name="connsiteY6" fmla="*/ 2578125 h 2761168"/>
              <a:gd name="connsiteX7" fmla="*/ 756785 w 1609108"/>
              <a:gd name="connsiteY7" fmla="*/ 2687854 h 2761168"/>
              <a:gd name="connsiteX8" fmla="*/ 612286 w 1609108"/>
              <a:gd name="connsiteY8" fmla="*/ 2663961 h 2761168"/>
              <a:gd name="connsiteX9" fmla="*/ 515384 w 1609108"/>
              <a:gd name="connsiteY9" fmla="*/ 2761006 h 2761168"/>
              <a:gd name="connsiteX10" fmla="*/ 328846 w 1609108"/>
              <a:gd name="connsiteY10" fmla="*/ 2643963 h 2761168"/>
              <a:gd name="connsiteX11" fmla="*/ 193515 w 1609108"/>
              <a:gd name="connsiteY11" fmla="*/ 2501316 h 2761168"/>
              <a:gd name="connsiteX12" fmla="*/ 153281 w 1609108"/>
              <a:gd name="connsiteY12" fmla="*/ 2373300 h 2761168"/>
              <a:gd name="connsiteX13" fmla="*/ 105733 w 1609108"/>
              <a:gd name="connsiteY13" fmla="*/ 2351355 h 2761168"/>
              <a:gd name="connsiteX14" fmla="*/ 0 w 1609108"/>
              <a:gd name="connsiteY14" fmla="*/ 2268187 h 2761168"/>
              <a:gd name="connsiteX15" fmla="*/ 284761 w 1609108"/>
              <a:gd name="connsiteY15" fmla="*/ 152028 h 2761168"/>
              <a:gd name="connsiteX0" fmla="*/ 284761 w 1609108"/>
              <a:gd name="connsiteY0" fmla="*/ 152028 h 2761168"/>
              <a:gd name="connsiteX1" fmla="*/ 1609108 w 1609108"/>
              <a:gd name="connsiteY1" fmla="*/ 0 h 2761168"/>
              <a:gd name="connsiteX2" fmla="*/ 1557277 w 1609108"/>
              <a:gd name="connsiteY2" fmla="*/ 335970 h 2761168"/>
              <a:gd name="connsiteX3" fmla="*/ 1391023 w 1609108"/>
              <a:gd name="connsiteY3" fmla="*/ 328180 h 2761168"/>
              <a:gd name="connsiteX4" fmla="*/ 1086593 w 1609108"/>
              <a:gd name="connsiteY4" fmla="*/ 2440379 h 2761168"/>
              <a:gd name="connsiteX5" fmla="*/ 1016475 w 1609108"/>
              <a:gd name="connsiteY5" fmla="*/ 2413534 h 2761168"/>
              <a:gd name="connsiteX6" fmla="*/ 946980 w 1609108"/>
              <a:gd name="connsiteY6" fmla="*/ 2578125 h 2761168"/>
              <a:gd name="connsiteX7" fmla="*/ 756785 w 1609108"/>
              <a:gd name="connsiteY7" fmla="*/ 2687854 h 2761168"/>
              <a:gd name="connsiteX8" fmla="*/ 612286 w 1609108"/>
              <a:gd name="connsiteY8" fmla="*/ 2663961 h 2761168"/>
              <a:gd name="connsiteX9" fmla="*/ 515384 w 1609108"/>
              <a:gd name="connsiteY9" fmla="*/ 2761006 h 2761168"/>
              <a:gd name="connsiteX10" fmla="*/ 328846 w 1609108"/>
              <a:gd name="connsiteY10" fmla="*/ 2643963 h 2761168"/>
              <a:gd name="connsiteX11" fmla="*/ 193515 w 1609108"/>
              <a:gd name="connsiteY11" fmla="*/ 2501316 h 2761168"/>
              <a:gd name="connsiteX12" fmla="*/ 153281 w 1609108"/>
              <a:gd name="connsiteY12" fmla="*/ 2373300 h 2761168"/>
              <a:gd name="connsiteX13" fmla="*/ 105733 w 1609108"/>
              <a:gd name="connsiteY13" fmla="*/ 2351355 h 2761168"/>
              <a:gd name="connsiteX14" fmla="*/ 0 w 1609108"/>
              <a:gd name="connsiteY14" fmla="*/ 2268187 h 2761168"/>
              <a:gd name="connsiteX15" fmla="*/ 284761 w 1609108"/>
              <a:gd name="connsiteY15" fmla="*/ 152028 h 2761168"/>
              <a:gd name="connsiteX0" fmla="*/ 284761 w 1609108"/>
              <a:gd name="connsiteY0" fmla="*/ 152028 h 2761168"/>
              <a:gd name="connsiteX1" fmla="*/ 1609108 w 1609108"/>
              <a:gd name="connsiteY1" fmla="*/ 0 h 2761168"/>
              <a:gd name="connsiteX2" fmla="*/ 1557277 w 1609108"/>
              <a:gd name="connsiteY2" fmla="*/ 335970 h 2761168"/>
              <a:gd name="connsiteX3" fmla="*/ 1391023 w 1609108"/>
              <a:gd name="connsiteY3" fmla="*/ 328180 h 2761168"/>
              <a:gd name="connsiteX4" fmla="*/ 1086593 w 1609108"/>
              <a:gd name="connsiteY4" fmla="*/ 2440379 h 2761168"/>
              <a:gd name="connsiteX5" fmla="*/ 1016475 w 1609108"/>
              <a:gd name="connsiteY5" fmla="*/ 2413534 h 2761168"/>
              <a:gd name="connsiteX6" fmla="*/ 946980 w 1609108"/>
              <a:gd name="connsiteY6" fmla="*/ 2578125 h 2761168"/>
              <a:gd name="connsiteX7" fmla="*/ 756785 w 1609108"/>
              <a:gd name="connsiteY7" fmla="*/ 2687854 h 2761168"/>
              <a:gd name="connsiteX8" fmla="*/ 612286 w 1609108"/>
              <a:gd name="connsiteY8" fmla="*/ 2663961 h 2761168"/>
              <a:gd name="connsiteX9" fmla="*/ 515384 w 1609108"/>
              <a:gd name="connsiteY9" fmla="*/ 2761006 h 2761168"/>
              <a:gd name="connsiteX10" fmla="*/ 371944 w 1609108"/>
              <a:gd name="connsiteY10" fmla="*/ 2689170 h 2761168"/>
              <a:gd name="connsiteX11" fmla="*/ 328846 w 1609108"/>
              <a:gd name="connsiteY11" fmla="*/ 2643963 h 2761168"/>
              <a:gd name="connsiteX12" fmla="*/ 193515 w 1609108"/>
              <a:gd name="connsiteY12" fmla="*/ 2501316 h 2761168"/>
              <a:gd name="connsiteX13" fmla="*/ 153281 w 1609108"/>
              <a:gd name="connsiteY13" fmla="*/ 2373300 h 2761168"/>
              <a:gd name="connsiteX14" fmla="*/ 105733 w 1609108"/>
              <a:gd name="connsiteY14" fmla="*/ 2351355 h 2761168"/>
              <a:gd name="connsiteX15" fmla="*/ 0 w 1609108"/>
              <a:gd name="connsiteY15" fmla="*/ 2268187 h 2761168"/>
              <a:gd name="connsiteX16" fmla="*/ 284761 w 1609108"/>
              <a:gd name="connsiteY16" fmla="*/ 152028 h 2761168"/>
              <a:gd name="connsiteX0" fmla="*/ 284761 w 1557338"/>
              <a:gd name="connsiteY0" fmla="*/ 1703426 h 4312566"/>
              <a:gd name="connsiteX1" fmla="*/ 859094 w 1557338"/>
              <a:gd name="connsiteY1" fmla="*/ 0 h 4312566"/>
              <a:gd name="connsiteX2" fmla="*/ 1557277 w 1557338"/>
              <a:gd name="connsiteY2" fmla="*/ 1887368 h 4312566"/>
              <a:gd name="connsiteX3" fmla="*/ 1391023 w 1557338"/>
              <a:gd name="connsiteY3" fmla="*/ 1879578 h 4312566"/>
              <a:gd name="connsiteX4" fmla="*/ 1086593 w 1557338"/>
              <a:gd name="connsiteY4" fmla="*/ 3991777 h 4312566"/>
              <a:gd name="connsiteX5" fmla="*/ 1016475 w 1557338"/>
              <a:gd name="connsiteY5" fmla="*/ 3964932 h 4312566"/>
              <a:gd name="connsiteX6" fmla="*/ 946980 w 1557338"/>
              <a:gd name="connsiteY6" fmla="*/ 4129523 h 4312566"/>
              <a:gd name="connsiteX7" fmla="*/ 756785 w 1557338"/>
              <a:gd name="connsiteY7" fmla="*/ 4239252 h 4312566"/>
              <a:gd name="connsiteX8" fmla="*/ 612286 w 1557338"/>
              <a:gd name="connsiteY8" fmla="*/ 4215359 h 4312566"/>
              <a:gd name="connsiteX9" fmla="*/ 515384 w 1557338"/>
              <a:gd name="connsiteY9" fmla="*/ 4312404 h 4312566"/>
              <a:gd name="connsiteX10" fmla="*/ 371944 w 1557338"/>
              <a:gd name="connsiteY10" fmla="*/ 4240568 h 4312566"/>
              <a:gd name="connsiteX11" fmla="*/ 328846 w 1557338"/>
              <a:gd name="connsiteY11" fmla="*/ 4195361 h 4312566"/>
              <a:gd name="connsiteX12" fmla="*/ 193515 w 1557338"/>
              <a:gd name="connsiteY12" fmla="*/ 4052714 h 4312566"/>
              <a:gd name="connsiteX13" fmla="*/ 153281 w 1557338"/>
              <a:gd name="connsiteY13" fmla="*/ 3924698 h 4312566"/>
              <a:gd name="connsiteX14" fmla="*/ 105733 w 1557338"/>
              <a:gd name="connsiteY14" fmla="*/ 3902753 h 4312566"/>
              <a:gd name="connsiteX15" fmla="*/ 0 w 1557338"/>
              <a:gd name="connsiteY15" fmla="*/ 3819585 h 4312566"/>
              <a:gd name="connsiteX16" fmla="*/ 284761 w 1557338"/>
              <a:gd name="connsiteY16" fmla="*/ 1703426 h 4312566"/>
              <a:gd name="connsiteX0" fmla="*/ 0 w 1560254"/>
              <a:gd name="connsiteY0" fmla="*/ 15640 h 4320016"/>
              <a:gd name="connsiteX1" fmla="*/ 862010 w 1560254"/>
              <a:gd name="connsiteY1" fmla="*/ 7450 h 4320016"/>
              <a:gd name="connsiteX2" fmla="*/ 1560193 w 1560254"/>
              <a:gd name="connsiteY2" fmla="*/ 1894818 h 4320016"/>
              <a:gd name="connsiteX3" fmla="*/ 1393939 w 1560254"/>
              <a:gd name="connsiteY3" fmla="*/ 1887028 h 4320016"/>
              <a:gd name="connsiteX4" fmla="*/ 1089509 w 1560254"/>
              <a:gd name="connsiteY4" fmla="*/ 3999227 h 4320016"/>
              <a:gd name="connsiteX5" fmla="*/ 1019391 w 1560254"/>
              <a:gd name="connsiteY5" fmla="*/ 3972382 h 4320016"/>
              <a:gd name="connsiteX6" fmla="*/ 949896 w 1560254"/>
              <a:gd name="connsiteY6" fmla="*/ 4136973 h 4320016"/>
              <a:gd name="connsiteX7" fmla="*/ 759701 w 1560254"/>
              <a:gd name="connsiteY7" fmla="*/ 4246702 h 4320016"/>
              <a:gd name="connsiteX8" fmla="*/ 615202 w 1560254"/>
              <a:gd name="connsiteY8" fmla="*/ 4222809 h 4320016"/>
              <a:gd name="connsiteX9" fmla="*/ 518300 w 1560254"/>
              <a:gd name="connsiteY9" fmla="*/ 4319854 h 4320016"/>
              <a:gd name="connsiteX10" fmla="*/ 374860 w 1560254"/>
              <a:gd name="connsiteY10" fmla="*/ 4248018 h 4320016"/>
              <a:gd name="connsiteX11" fmla="*/ 331762 w 1560254"/>
              <a:gd name="connsiteY11" fmla="*/ 4202811 h 4320016"/>
              <a:gd name="connsiteX12" fmla="*/ 196431 w 1560254"/>
              <a:gd name="connsiteY12" fmla="*/ 4060164 h 4320016"/>
              <a:gd name="connsiteX13" fmla="*/ 156197 w 1560254"/>
              <a:gd name="connsiteY13" fmla="*/ 3932148 h 4320016"/>
              <a:gd name="connsiteX14" fmla="*/ 108649 w 1560254"/>
              <a:gd name="connsiteY14" fmla="*/ 3910203 h 4320016"/>
              <a:gd name="connsiteX15" fmla="*/ 2916 w 1560254"/>
              <a:gd name="connsiteY15" fmla="*/ 3827035 h 4320016"/>
              <a:gd name="connsiteX16" fmla="*/ 0 w 1560254"/>
              <a:gd name="connsiteY16" fmla="*/ 15640 h 4320016"/>
              <a:gd name="connsiteX0" fmla="*/ 0 w 1562615"/>
              <a:gd name="connsiteY0" fmla="*/ 15640 h 4320016"/>
              <a:gd name="connsiteX1" fmla="*/ 862010 w 1562615"/>
              <a:gd name="connsiteY1" fmla="*/ 7450 h 4320016"/>
              <a:gd name="connsiteX2" fmla="*/ 1560193 w 1562615"/>
              <a:gd name="connsiteY2" fmla="*/ 1894818 h 4320016"/>
              <a:gd name="connsiteX3" fmla="*/ 1089509 w 1562615"/>
              <a:gd name="connsiteY3" fmla="*/ 3999227 h 4320016"/>
              <a:gd name="connsiteX4" fmla="*/ 1019391 w 1562615"/>
              <a:gd name="connsiteY4" fmla="*/ 3972382 h 4320016"/>
              <a:gd name="connsiteX5" fmla="*/ 949896 w 1562615"/>
              <a:gd name="connsiteY5" fmla="*/ 4136973 h 4320016"/>
              <a:gd name="connsiteX6" fmla="*/ 759701 w 1562615"/>
              <a:gd name="connsiteY6" fmla="*/ 4246702 h 4320016"/>
              <a:gd name="connsiteX7" fmla="*/ 615202 w 1562615"/>
              <a:gd name="connsiteY7" fmla="*/ 4222809 h 4320016"/>
              <a:gd name="connsiteX8" fmla="*/ 518300 w 1562615"/>
              <a:gd name="connsiteY8" fmla="*/ 4319854 h 4320016"/>
              <a:gd name="connsiteX9" fmla="*/ 374860 w 1562615"/>
              <a:gd name="connsiteY9" fmla="*/ 4248018 h 4320016"/>
              <a:gd name="connsiteX10" fmla="*/ 331762 w 1562615"/>
              <a:gd name="connsiteY10" fmla="*/ 4202811 h 4320016"/>
              <a:gd name="connsiteX11" fmla="*/ 196431 w 1562615"/>
              <a:gd name="connsiteY11" fmla="*/ 4060164 h 4320016"/>
              <a:gd name="connsiteX12" fmla="*/ 156197 w 1562615"/>
              <a:gd name="connsiteY12" fmla="*/ 3932148 h 4320016"/>
              <a:gd name="connsiteX13" fmla="*/ 108649 w 1562615"/>
              <a:gd name="connsiteY13" fmla="*/ 3910203 h 4320016"/>
              <a:gd name="connsiteX14" fmla="*/ 2916 w 1562615"/>
              <a:gd name="connsiteY14" fmla="*/ 3827035 h 4320016"/>
              <a:gd name="connsiteX15" fmla="*/ 0 w 1562615"/>
              <a:gd name="connsiteY15" fmla="*/ 15640 h 4320016"/>
              <a:gd name="connsiteX0" fmla="*/ 0 w 1531972"/>
              <a:gd name="connsiteY0" fmla="*/ 15640 h 4320016"/>
              <a:gd name="connsiteX1" fmla="*/ 862010 w 1531972"/>
              <a:gd name="connsiteY1" fmla="*/ 7450 h 4320016"/>
              <a:gd name="connsiteX2" fmla="*/ 1529371 w 1531972"/>
              <a:gd name="connsiteY2" fmla="*/ 3168814 h 4320016"/>
              <a:gd name="connsiteX3" fmla="*/ 1089509 w 1531972"/>
              <a:gd name="connsiteY3" fmla="*/ 3999227 h 4320016"/>
              <a:gd name="connsiteX4" fmla="*/ 1019391 w 1531972"/>
              <a:gd name="connsiteY4" fmla="*/ 3972382 h 4320016"/>
              <a:gd name="connsiteX5" fmla="*/ 949896 w 1531972"/>
              <a:gd name="connsiteY5" fmla="*/ 4136973 h 4320016"/>
              <a:gd name="connsiteX6" fmla="*/ 759701 w 1531972"/>
              <a:gd name="connsiteY6" fmla="*/ 4246702 h 4320016"/>
              <a:gd name="connsiteX7" fmla="*/ 615202 w 1531972"/>
              <a:gd name="connsiteY7" fmla="*/ 4222809 h 4320016"/>
              <a:gd name="connsiteX8" fmla="*/ 518300 w 1531972"/>
              <a:gd name="connsiteY8" fmla="*/ 4319854 h 4320016"/>
              <a:gd name="connsiteX9" fmla="*/ 374860 w 1531972"/>
              <a:gd name="connsiteY9" fmla="*/ 4248018 h 4320016"/>
              <a:gd name="connsiteX10" fmla="*/ 331762 w 1531972"/>
              <a:gd name="connsiteY10" fmla="*/ 4202811 h 4320016"/>
              <a:gd name="connsiteX11" fmla="*/ 196431 w 1531972"/>
              <a:gd name="connsiteY11" fmla="*/ 4060164 h 4320016"/>
              <a:gd name="connsiteX12" fmla="*/ 156197 w 1531972"/>
              <a:gd name="connsiteY12" fmla="*/ 3932148 h 4320016"/>
              <a:gd name="connsiteX13" fmla="*/ 108649 w 1531972"/>
              <a:gd name="connsiteY13" fmla="*/ 3910203 h 4320016"/>
              <a:gd name="connsiteX14" fmla="*/ 2916 w 1531972"/>
              <a:gd name="connsiteY14" fmla="*/ 3827035 h 4320016"/>
              <a:gd name="connsiteX15" fmla="*/ 0 w 1531972"/>
              <a:gd name="connsiteY15" fmla="*/ 15640 h 4320016"/>
              <a:gd name="connsiteX0" fmla="*/ 0 w 1531972"/>
              <a:gd name="connsiteY0" fmla="*/ 15640 h 4320016"/>
              <a:gd name="connsiteX1" fmla="*/ 862010 w 1531972"/>
              <a:gd name="connsiteY1" fmla="*/ 7450 h 4320016"/>
              <a:gd name="connsiteX2" fmla="*/ 778210 w 1531972"/>
              <a:gd name="connsiteY2" fmla="*/ 888055 h 4320016"/>
              <a:gd name="connsiteX3" fmla="*/ 1529371 w 1531972"/>
              <a:gd name="connsiteY3" fmla="*/ 3168814 h 4320016"/>
              <a:gd name="connsiteX4" fmla="*/ 1089509 w 1531972"/>
              <a:gd name="connsiteY4" fmla="*/ 3999227 h 4320016"/>
              <a:gd name="connsiteX5" fmla="*/ 1019391 w 1531972"/>
              <a:gd name="connsiteY5" fmla="*/ 3972382 h 4320016"/>
              <a:gd name="connsiteX6" fmla="*/ 949896 w 1531972"/>
              <a:gd name="connsiteY6" fmla="*/ 4136973 h 4320016"/>
              <a:gd name="connsiteX7" fmla="*/ 759701 w 1531972"/>
              <a:gd name="connsiteY7" fmla="*/ 4246702 h 4320016"/>
              <a:gd name="connsiteX8" fmla="*/ 615202 w 1531972"/>
              <a:gd name="connsiteY8" fmla="*/ 4222809 h 4320016"/>
              <a:gd name="connsiteX9" fmla="*/ 518300 w 1531972"/>
              <a:gd name="connsiteY9" fmla="*/ 4319854 h 4320016"/>
              <a:gd name="connsiteX10" fmla="*/ 374860 w 1531972"/>
              <a:gd name="connsiteY10" fmla="*/ 4248018 h 4320016"/>
              <a:gd name="connsiteX11" fmla="*/ 331762 w 1531972"/>
              <a:gd name="connsiteY11" fmla="*/ 4202811 h 4320016"/>
              <a:gd name="connsiteX12" fmla="*/ 196431 w 1531972"/>
              <a:gd name="connsiteY12" fmla="*/ 4060164 h 4320016"/>
              <a:gd name="connsiteX13" fmla="*/ 156197 w 1531972"/>
              <a:gd name="connsiteY13" fmla="*/ 3932148 h 4320016"/>
              <a:gd name="connsiteX14" fmla="*/ 108649 w 1531972"/>
              <a:gd name="connsiteY14" fmla="*/ 3910203 h 4320016"/>
              <a:gd name="connsiteX15" fmla="*/ 2916 w 1531972"/>
              <a:gd name="connsiteY15" fmla="*/ 3827035 h 4320016"/>
              <a:gd name="connsiteX16" fmla="*/ 0 w 1531972"/>
              <a:gd name="connsiteY16" fmla="*/ 15640 h 4320016"/>
              <a:gd name="connsiteX0" fmla="*/ 0 w 1531972"/>
              <a:gd name="connsiteY0" fmla="*/ 15640 h 4320016"/>
              <a:gd name="connsiteX1" fmla="*/ 862010 w 1531972"/>
              <a:gd name="connsiteY1" fmla="*/ 7450 h 4320016"/>
              <a:gd name="connsiteX2" fmla="*/ 778210 w 1531972"/>
              <a:gd name="connsiteY2" fmla="*/ 888055 h 4320016"/>
              <a:gd name="connsiteX3" fmla="*/ 1158354 w 1531972"/>
              <a:gd name="connsiteY3" fmla="*/ 1679165 h 4320016"/>
              <a:gd name="connsiteX4" fmla="*/ 1529371 w 1531972"/>
              <a:gd name="connsiteY4" fmla="*/ 3168814 h 4320016"/>
              <a:gd name="connsiteX5" fmla="*/ 1089509 w 1531972"/>
              <a:gd name="connsiteY5" fmla="*/ 3999227 h 4320016"/>
              <a:gd name="connsiteX6" fmla="*/ 1019391 w 1531972"/>
              <a:gd name="connsiteY6" fmla="*/ 3972382 h 4320016"/>
              <a:gd name="connsiteX7" fmla="*/ 949896 w 1531972"/>
              <a:gd name="connsiteY7" fmla="*/ 4136973 h 4320016"/>
              <a:gd name="connsiteX8" fmla="*/ 759701 w 1531972"/>
              <a:gd name="connsiteY8" fmla="*/ 4246702 h 4320016"/>
              <a:gd name="connsiteX9" fmla="*/ 615202 w 1531972"/>
              <a:gd name="connsiteY9" fmla="*/ 4222809 h 4320016"/>
              <a:gd name="connsiteX10" fmla="*/ 518300 w 1531972"/>
              <a:gd name="connsiteY10" fmla="*/ 4319854 h 4320016"/>
              <a:gd name="connsiteX11" fmla="*/ 374860 w 1531972"/>
              <a:gd name="connsiteY11" fmla="*/ 4248018 h 4320016"/>
              <a:gd name="connsiteX12" fmla="*/ 331762 w 1531972"/>
              <a:gd name="connsiteY12" fmla="*/ 4202811 h 4320016"/>
              <a:gd name="connsiteX13" fmla="*/ 196431 w 1531972"/>
              <a:gd name="connsiteY13" fmla="*/ 4060164 h 4320016"/>
              <a:gd name="connsiteX14" fmla="*/ 156197 w 1531972"/>
              <a:gd name="connsiteY14" fmla="*/ 3932148 h 4320016"/>
              <a:gd name="connsiteX15" fmla="*/ 108649 w 1531972"/>
              <a:gd name="connsiteY15" fmla="*/ 3910203 h 4320016"/>
              <a:gd name="connsiteX16" fmla="*/ 2916 w 1531972"/>
              <a:gd name="connsiteY16" fmla="*/ 3827035 h 4320016"/>
              <a:gd name="connsiteX17" fmla="*/ 0 w 1531972"/>
              <a:gd name="connsiteY17" fmla="*/ 15640 h 4320016"/>
              <a:gd name="connsiteX0" fmla="*/ 0 w 1531972"/>
              <a:gd name="connsiteY0" fmla="*/ 15640 h 4320016"/>
              <a:gd name="connsiteX1" fmla="*/ 862010 w 1531972"/>
              <a:gd name="connsiteY1" fmla="*/ 7450 h 4320016"/>
              <a:gd name="connsiteX2" fmla="*/ 778210 w 1531972"/>
              <a:gd name="connsiteY2" fmla="*/ 888055 h 4320016"/>
              <a:gd name="connsiteX3" fmla="*/ 1158354 w 1531972"/>
              <a:gd name="connsiteY3" fmla="*/ 1679165 h 4320016"/>
              <a:gd name="connsiteX4" fmla="*/ 1529371 w 1531972"/>
              <a:gd name="connsiteY4" fmla="*/ 3168814 h 4320016"/>
              <a:gd name="connsiteX5" fmla="*/ 1089509 w 1531972"/>
              <a:gd name="connsiteY5" fmla="*/ 3999227 h 4320016"/>
              <a:gd name="connsiteX6" fmla="*/ 949896 w 1531972"/>
              <a:gd name="connsiteY6" fmla="*/ 4136973 h 4320016"/>
              <a:gd name="connsiteX7" fmla="*/ 759701 w 1531972"/>
              <a:gd name="connsiteY7" fmla="*/ 4246702 h 4320016"/>
              <a:gd name="connsiteX8" fmla="*/ 615202 w 1531972"/>
              <a:gd name="connsiteY8" fmla="*/ 4222809 h 4320016"/>
              <a:gd name="connsiteX9" fmla="*/ 518300 w 1531972"/>
              <a:gd name="connsiteY9" fmla="*/ 4319854 h 4320016"/>
              <a:gd name="connsiteX10" fmla="*/ 374860 w 1531972"/>
              <a:gd name="connsiteY10" fmla="*/ 4248018 h 4320016"/>
              <a:gd name="connsiteX11" fmla="*/ 331762 w 1531972"/>
              <a:gd name="connsiteY11" fmla="*/ 4202811 h 4320016"/>
              <a:gd name="connsiteX12" fmla="*/ 196431 w 1531972"/>
              <a:gd name="connsiteY12" fmla="*/ 4060164 h 4320016"/>
              <a:gd name="connsiteX13" fmla="*/ 156197 w 1531972"/>
              <a:gd name="connsiteY13" fmla="*/ 3932148 h 4320016"/>
              <a:gd name="connsiteX14" fmla="*/ 108649 w 1531972"/>
              <a:gd name="connsiteY14" fmla="*/ 3910203 h 4320016"/>
              <a:gd name="connsiteX15" fmla="*/ 2916 w 1531972"/>
              <a:gd name="connsiteY15" fmla="*/ 3827035 h 4320016"/>
              <a:gd name="connsiteX16" fmla="*/ 0 w 1531972"/>
              <a:gd name="connsiteY16" fmla="*/ 15640 h 4320016"/>
              <a:gd name="connsiteX0" fmla="*/ 0 w 1531972"/>
              <a:gd name="connsiteY0" fmla="*/ 15640 h 4320016"/>
              <a:gd name="connsiteX1" fmla="*/ 862010 w 1531972"/>
              <a:gd name="connsiteY1" fmla="*/ 7450 h 4320016"/>
              <a:gd name="connsiteX2" fmla="*/ 778210 w 1531972"/>
              <a:gd name="connsiteY2" fmla="*/ 888055 h 4320016"/>
              <a:gd name="connsiteX3" fmla="*/ 1158354 w 1531972"/>
              <a:gd name="connsiteY3" fmla="*/ 1679165 h 4320016"/>
              <a:gd name="connsiteX4" fmla="*/ 1529371 w 1531972"/>
              <a:gd name="connsiteY4" fmla="*/ 3168814 h 4320016"/>
              <a:gd name="connsiteX5" fmla="*/ 1089509 w 1531972"/>
              <a:gd name="connsiteY5" fmla="*/ 3999227 h 4320016"/>
              <a:gd name="connsiteX6" fmla="*/ 759701 w 1531972"/>
              <a:gd name="connsiteY6" fmla="*/ 4246702 h 4320016"/>
              <a:gd name="connsiteX7" fmla="*/ 615202 w 1531972"/>
              <a:gd name="connsiteY7" fmla="*/ 4222809 h 4320016"/>
              <a:gd name="connsiteX8" fmla="*/ 518300 w 1531972"/>
              <a:gd name="connsiteY8" fmla="*/ 4319854 h 4320016"/>
              <a:gd name="connsiteX9" fmla="*/ 374860 w 1531972"/>
              <a:gd name="connsiteY9" fmla="*/ 4248018 h 4320016"/>
              <a:gd name="connsiteX10" fmla="*/ 331762 w 1531972"/>
              <a:gd name="connsiteY10" fmla="*/ 4202811 h 4320016"/>
              <a:gd name="connsiteX11" fmla="*/ 196431 w 1531972"/>
              <a:gd name="connsiteY11" fmla="*/ 4060164 h 4320016"/>
              <a:gd name="connsiteX12" fmla="*/ 156197 w 1531972"/>
              <a:gd name="connsiteY12" fmla="*/ 3932148 h 4320016"/>
              <a:gd name="connsiteX13" fmla="*/ 108649 w 1531972"/>
              <a:gd name="connsiteY13" fmla="*/ 3910203 h 4320016"/>
              <a:gd name="connsiteX14" fmla="*/ 2916 w 1531972"/>
              <a:gd name="connsiteY14" fmla="*/ 3827035 h 4320016"/>
              <a:gd name="connsiteX15" fmla="*/ 0 w 1531972"/>
              <a:gd name="connsiteY15" fmla="*/ 15640 h 4320016"/>
              <a:gd name="connsiteX0" fmla="*/ 0 w 1531972"/>
              <a:gd name="connsiteY0" fmla="*/ 15640 h 4320016"/>
              <a:gd name="connsiteX1" fmla="*/ 862010 w 1531972"/>
              <a:gd name="connsiteY1" fmla="*/ 7450 h 4320016"/>
              <a:gd name="connsiteX2" fmla="*/ 778210 w 1531972"/>
              <a:gd name="connsiteY2" fmla="*/ 888055 h 4320016"/>
              <a:gd name="connsiteX3" fmla="*/ 1158354 w 1531972"/>
              <a:gd name="connsiteY3" fmla="*/ 1679165 h 4320016"/>
              <a:gd name="connsiteX4" fmla="*/ 1529371 w 1531972"/>
              <a:gd name="connsiteY4" fmla="*/ 3168814 h 4320016"/>
              <a:gd name="connsiteX5" fmla="*/ 1089509 w 1531972"/>
              <a:gd name="connsiteY5" fmla="*/ 3999227 h 4320016"/>
              <a:gd name="connsiteX6" fmla="*/ 615202 w 1531972"/>
              <a:gd name="connsiteY6" fmla="*/ 4222809 h 4320016"/>
              <a:gd name="connsiteX7" fmla="*/ 518300 w 1531972"/>
              <a:gd name="connsiteY7" fmla="*/ 4319854 h 4320016"/>
              <a:gd name="connsiteX8" fmla="*/ 374860 w 1531972"/>
              <a:gd name="connsiteY8" fmla="*/ 4248018 h 4320016"/>
              <a:gd name="connsiteX9" fmla="*/ 331762 w 1531972"/>
              <a:gd name="connsiteY9" fmla="*/ 4202811 h 4320016"/>
              <a:gd name="connsiteX10" fmla="*/ 196431 w 1531972"/>
              <a:gd name="connsiteY10" fmla="*/ 4060164 h 4320016"/>
              <a:gd name="connsiteX11" fmla="*/ 156197 w 1531972"/>
              <a:gd name="connsiteY11" fmla="*/ 3932148 h 4320016"/>
              <a:gd name="connsiteX12" fmla="*/ 108649 w 1531972"/>
              <a:gd name="connsiteY12" fmla="*/ 3910203 h 4320016"/>
              <a:gd name="connsiteX13" fmla="*/ 2916 w 1531972"/>
              <a:gd name="connsiteY13" fmla="*/ 3827035 h 4320016"/>
              <a:gd name="connsiteX14" fmla="*/ 0 w 1531972"/>
              <a:gd name="connsiteY14" fmla="*/ 15640 h 4320016"/>
              <a:gd name="connsiteX0" fmla="*/ 0 w 2656115"/>
              <a:gd name="connsiteY0" fmla="*/ 15640 h 5046778"/>
              <a:gd name="connsiteX1" fmla="*/ 862010 w 2656115"/>
              <a:gd name="connsiteY1" fmla="*/ 7450 h 5046778"/>
              <a:gd name="connsiteX2" fmla="*/ 778210 w 2656115"/>
              <a:gd name="connsiteY2" fmla="*/ 888055 h 5046778"/>
              <a:gd name="connsiteX3" fmla="*/ 1158354 w 2656115"/>
              <a:gd name="connsiteY3" fmla="*/ 1679165 h 5046778"/>
              <a:gd name="connsiteX4" fmla="*/ 1529371 w 2656115"/>
              <a:gd name="connsiteY4" fmla="*/ 3168814 h 5046778"/>
              <a:gd name="connsiteX5" fmla="*/ 2651181 w 2656115"/>
              <a:gd name="connsiteY5" fmla="*/ 5026642 h 5046778"/>
              <a:gd name="connsiteX6" fmla="*/ 615202 w 2656115"/>
              <a:gd name="connsiteY6" fmla="*/ 4222809 h 5046778"/>
              <a:gd name="connsiteX7" fmla="*/ 518300 w 2656115"/>
              <a:gd name="connsiteY7" fmla="*/ 4319854 h 5046778"/>
              <a:gd name="connsiteX8" fmla="*/ 374860 w 2656115"/>
              <a:gd name="connsiteY8" fmla="*/ 4248018 h 5046778"/>
              <a:gd name="connsiteX9" fmla="*/ 331762 w 2656115"/>
              <a:gd name="connsiteY9" fmla="*/ 4202811 h 5046778"/>
              <a:gd name="connsiteX10" fmla="*/ 196431 w 2656115"/>
              <a:gd name="connsiteY10" fmla="*/ 4060164 h 5046778"/>
              <a:gd name="connsiteX11" fmla="*/ 156197 w 2656115"/>
              <a:gd name="connsiteY11" fmla="*/ 3932148 h 5046778"/>
              <a:gd name="connsiteX12" fmla="*/ 108649 w 2656115"/>
              <a:gd name="connsiteY12" fmla="*/ 3910203 h 5046778"/>
              <a:gd name="connsiteX13" fmla="*/ 2916 w 2656115"/>
              <a:gd name="connsiteY13" fmla="*/ 3827035 h 5046778"/>
              <a:gd name="connsiteX14" fmla="*/ 0 w 2656115"/>
              <a:gd name="connsiteY14" fmla="*/ 15640 h 5046778"/>
              <a:gd name="connsiteX0" fmla="*/ 0 w 2656115"/>
              <a:gd name="connsiteY0" fmla="*/ 15640 h 5046778"/>
              <a:gd name="connsiteX1" fmla="*/ 862010 w 2656115"/>
              <a:gd name="connsiteY1" fmla="*/ 7450 h 5046778"/>
              <a:gd name="connsiteX2" fmla="*/ 778210 w 2656115"/>
              <a:gd name="connsiteY2" fmla="*/ 888055 h 5046778"/>
              <a:gd name="connsiteX3" fmla="*/ 1158354 w 2656115"/>
              <a:gd name="connsiteY3" fmla="*/ 1679165 h 5046778"/>
              <a:gd name="connsiteX4" fmla="*/ 1529371 w 2656115"/>
              <a:gd name="connsiteY4" fmla="*/ 3168814 h 5046778"/>
              <a:gd name="connsiteX5" fmla="*/ 2651181 w 2656115"/>
              <a:gd name="connsiteY5" fmla="*/ 5026642 h 5046778"/>
              <a:gd name="connsiteX6" fmla="*/ 615202 w 2656115"/>
              <a:gd name="connsiteY6" fmla="*/ 4222809 h 5046778"/>
              <a:gd name="connsiteX7" fmla="*/ 518300 w 2656115"/>
              <a:gd name="connsiteY7" fmla="*/ 4319854 h 5046778"/>
              <a:gd name="connsiteX8" fmla="*/ 374860 w 2656115"/>
              <a:gd name="connsiteY8" fmla="*/ 4248018 h 5046778"/>
              <a:gd name="connsiteX9" fmla="*/ 331762 w 2656115"/>
              <a:gd name="connsiteY9" fmla="*/ 4202811 h 5046778"/>
              <a:gd name="connsiteX10" fmla="*/ 196431 w 2656115"/>
              <a:gd name="connsiteY10" fmla="*/ 4060164 h 5046778"/>
              <a:gd name="connsiteX11" fmla="*/ 108649 w 2656115"/>
              <a:gd name="connsiteY11" fmla="*/ 3910203 h 5046778"/>
              <a:gd name="connsiteX12" fmla="*/ 2916 w 2656115"/>
              <a:gd name="connsiteY12" fmla="*/ 3827035 h 5046778"/>
              <a:gd name="connsiteX13" fmla="*/ 0 w 2656115"/>
              <a:gd name="connsiteY13" fmla="*/ 15640 h 5046778"/>
              <a:gd name="connsiteX0" fmla="*/ 0 w 2656115"/>
              <a:gd name="connsiteY0" fmla="*/ 15640 h 5046778"/>
              <a:gd name="connsiteX1" fmla="*/ 862010 w 2656115"/>
              <a:gd name="connsiteY1" fmla="*/ 7450 h 5046778"/>
              <a:gd name="connsiteX2" fmla="*/ 778210 w 2656115"/>
              <a:gd name="connsiteY2" fmla="*/ 888055 h 5046778"/>
              <a:gd name="connsiteX3" fmla="*/ 1158354 w 2656115"/>
              <a:gd name="connsiteY3" fmla="*/ 1679165 h 5046778"/>
              <a:gd name="connsiteX4" fmla="*/ 1529371 w 2656115"/>
              <a:gd name="connsiteY4" fmla="*/ 3168814 h 5046778"/>
              <a:gd name="connsiteX5" fmla="*/ 2651181 w 2656115"/>
              <a:gd name="connsiteY5" fmla="*/ 5026642 h 5046778"/>
              <a:gd name="connsiteX6" fmla="*/ 615202 w 2656115"/>
              <a:gd name="connsiteY6" fmla="*/ 4222809 h 5046778"/>
              <a:gd name="connsiteX7" fmla="*/ 518300 w 2656115"/>
              <a:gd name="connsiteY7" fmla="*/ 4319854 h 5046778"/>
              <a:gd name="connsiteX8" fmla="*/ 374860 w 2656115"/>
              <a:gd name="connsiteY8" fmla="*/ 4248018 h 5046778"/>
              <a:gd name="connsiteX9" fmla="*/ 331762 w 2656115"/>
              <a:gd name="connsiteY9" fmla="*/ 4202811 h 5046778"/>
              <a:gd name="connsiteX10" fmla="*/ 196431 w 2656115"/>
              <a:gd name="connsiteY10" fmla="*/ 4060164 h 5046778"/>
              <a:gd name="connsiteX11" fmla="*/ 2916 w 2656115"/>
              <a:gd name="connsiteY11" fmla="*/ 3827035 h 5046778"/>
              <a:gd name="connsiteX12" fmla="*/ 0 w 2656115"/>
              <a:gd name="connsiteY12" fmla="*/ 15640 h 5046778"/>
              <a:gd name="connsiteX0" fmla="*/ 0 w 2656115"/>
              <a:gd name="connsiteY0" fmla="*/ 15640 h 5046778"/>
              <a:gd name="connsiteX1" fmla="*/ 862010 w 2656115"/>
              <a:gd name="connsiteY1" fmla="*/ 7450 h 5046778"/>
              <a:gd name="connsiteX2" fmla="*/ 778210 w 2656115"/>
              <a:gd name="connsiteY2" fmla="*/ 888055 h 5046778"/>
              <a:gd name="connsiteX3" fmla="*/ 1158354 w 2656115"/>
              <a:gd name="connsiteY3" fmla="*/ 1679165 h 5046778"/>
              <a:gd name="connsiteX4" fmla="*/ 1529371 w 2656115"/>
              <a:gd name="connsiteY4" fmla="*/ 3168814 h 5046778"/>
              <a:gd name="connsiteX5" fmla="*/ 2651181 w 2656115"/>
              <a:gd name="connsiteY5" fmla="*/ 5026642 h 5046778"/>
              <a:gd name="connsiteX6" fmla="*/ 615202 w 2656115"/>
              <a:gd name="connsiteY6" fmla="*/ 4222809 h 5046778"/>
              <a:gd name="connsiteX7" fmla="*/ 518300 w 2656115"/>
              <a:gd name="connsiteY7" fmla="*/ 4319854 h 5046778"/>
              <a:gd name="connsiteX8" fmla="*/ 374860 w 2656115"/>
              <a:gd name="connsiteY8" fmla="*/ 4248018 h 5046778"/>
              <a:gd name="connsiteX9" fmla="*/ 331762 w 2656115"/>
              <a:gd name="connsiteY9" fmla="*/ 4202811 h 5046778"/>
              <a:gd name="connsiteX10" fmla="*/ 2916 w 2656115"/>
              <a:gd name="connsiteY10" fmla="*/ 3827035 h 5046778"/>
              <a:gd name="connsiteX11" fmla="*/ 0 w 2656115"/>
              <a:gd name="connsiteY11" fmla="*/ 15640 h 5046778"/>
              <a:gd name="connsiteX0" fmla="*/ 0 w 2656115"/>
              <a:gd name="connsiteY0" fmla="*/ 15640 h 5046778"/>
              <a:gd name="connsiteX1" fmla="*/ 862010 w 2656115"/>
              <a:gd name="connsiteY1" fmla="*/ 7450 h 5046778"/>
              <a:gd name="connsiteX2" fmla="*/ 778210 w 2656115"/>
              <a:gd name="connsiteY2" fmla="*/ 888055 h 5046778"/>
              <a:gd name="connsiteX3" fmla="*/ 1158354 w 2656115"/>
              <a:gd name="connsiteY3" fmla="*/ 1679165 h 5046778"/>
              <a:gd name="connsiteX4" fmla="*/ 1529371 w 2656115"/>
              <a:gd name="connsiteY4" fmla="*/ 3168814 h 5046778"/>
              <a:gd name="connsiteX5" fmla="*/ 2651181 w 2656115"/>
              <a:gd name="connsiteY5" fmla="*/ 5026642 h 5046778"/>
              <a:gd name="connsiteX6" fmla="*/ 615202 w 2656115"/>
              <a:gd name="connsiteY6" fmla="*/ 4222809 h 5046778"/>
              <a:gd name="connsiteX7" fmla="*/ 518300 w 2656115"/>
              <a:gd name="connsiteY7" fmla="*/ 4319854 h 5046778"/>
              <a:gd name="connsiteX8" fmla="*/ 374860 w 2656115"/>
              <a:gd name="connsiteY8" fmla="*/ 4248018 h 5046778"/>
              <a:gd name="connsiteX9" fmla="*/ 2916 w 2656115"/>
              <a:gd name="connsiteY9" fmla="*/ 3827035 h 5046778"/>
              <a:gd name="connsiteX10" fmla="*/ 0 w 2656115"/>
              <a:gd name="connsiteY10" fmla="*/ 15640 h 5046778"/>
              <a:gd name="connsiteX0" fmla="*/ 0 w 2656115"/>
              <a:gd name="connsiteY0" fmla="*/ 15640 h 5075674"/>
              <a:gd name="connsiteX1" fmla="*/ 862010 w 2656115"/>
              <a:gd name="connsiteY1" fmla="*/ 7450 h 5075674"/>
              <a:gd name="connsiteX2" fmla="*/ 778210 w 2656115"/>
              <a:gd name="connsiteY2" fmla="*/ 888055 h 5075674"/>
              <a:gd name="connsiteX3" fmla="*/ 1158354 w 2656115"/>
              <a:gd name="connsiteY3" fmla="*/ 1679165 h 5075674"/>
              <a:gd name="connsiteX4" fmla="*/ 1529371 w 2656115"/>
              <a:gd name="connsiteY4" fmla="*/ 3168814 h 5075674"/>
              <a:gd name="connsiteX5" fmla="*/ 2651181 w 2656115"/>
              <a:gd name="connsiteY5" fmla="*/ 5026642 h 5075674"/>
              <a:gd name="connsiteX6" fmla="*/ 615202 w 2656115"/>
              <a:gd name="connsiteY6" fmla="*/ 4222809 h 5075674"/>
              <a:gd name="connsiteX7" fmla="*/ 518300 w 2656115"/>
              <a:gd name="connsiteY7" fmla="*/ 4319854 h 5075674"/>
              <a:gd name="connsiteX8" fmla="*/ 76909 w 2656115"/>
              <a:gd name="connsiteY8" fmla="*/ 5069950 h 5075674"/>
              <a:gd name="connsiteX9" fmla="*/ 2916 w 2656115"/>
              <a:gd name="connsiteY9" fmla="*/ 3827035 h 5075674"/>
              <a:gd name="connsiteX10" fmla="*/ 0 w 2656115"/>
              <a:gd name="connsiteY10" fmla="*/ 15640 h 5075674"/>
              <a:gd name="connsiteX0" fmla="*/ 0 w 2656115"/>
              <a:gd name="connsiteY0" fmla="*/ 15640 h 5075674"/>
              <a:gd name="connsiteX1" fmla="*/ 862010 w 2656115"/>
              <a:gd name="connsiteY1" fmla="*/ 7450 h 5075674"/>
              <a:gd name="connsiteX2" fmla="*/ 778210 w 2656115"/>
              <a:gd name="connsiteY2" fmla="*/ 888055 h 5075674"/>
              <a:gd name="connsiteX3" fmla="*/ 1158354 w 2656115"/>
              <a:gd name="connsiteY3" fmla="*/ 1679165 h 5075674"/>
              <a:gd name="connsiteX4" fmla="*/ 1529371 w 2656115"/>
              <a:gd name="connsiteY4" fmla="*/ 3168814 h 5075674"/>
              <a:gd name="connsiteX5" fmla="*/ 2651181 w 2656115"/>
              <a:gd name="connsiteY5" fmla="*/ 5026642 h 5075674"/>
              <a:gd name="connsiteX6" fmla="*/ 615202 w 2656115"/>
              <a:gd name="connsiteY6" fmla="*/ 4222809 h 5075674"/>
              <a:gd name="connsiteX7" fmla="*/ 518300 w 2656115"/>
              <a:gd name="connsiteY7" fmla="*/ 4319854 h 5075674"/>
              <a:gd name="connsiteX8" fmla="*/ 76909 w 2656115"/>
              <a:gd name="connsiteY8" fmla="*/ 5069950 h 5075674"/>
              <a:gd name="connsiteX9" fmla="*/ 2916 w 2656115"/>
              <a:gd name="connsiteY9" fmla="*/ 3827035 h 5075674"/>
              <a:gd name="connsiteX10" fmla="*/ 0 w 2656115"/>
              <a:gd name="connsiteY10" fmla="*/ 15640 h 5075674"/>
              <a:gd name="connsiteX0" fmla="*/ 0 w 2656115"/>
              <a:gd name="connsiteY0" fmla="*/ 15640 h 5073384"/>
              <a:gd name="connsiteX1" fmla="*/ 862010 w 2656115"/>
              <a:gd name="connsiteY1" fmla="*/ 7450 h 5073384"/>
              <a:gd name="connsiteX2" fmla="*/ 778210 w 2656115"/>
              <a:gd name="connsiteY2" fmla="*/ 888055 h 5073384"/>
              <a:gd name="connsiteX3" fmla="*/ 1158354 w 2656115"/>
              <a:gd name="connsiteY3" fmla="*/ 1679165 h 5073384"/>
              <a:gd name="connsiteX4" fmla="*/ 1529371 w 2656115"/>
              <a:gd name="connsiteY4" fmla="*/ 3168814 h 5073384"/>
              <a:gd name="connsiteX5" fmla="*/ 2651181 w 2656115"/>
              <a:gd name="connsiteY5" fmla="*/ 5026642 h 5073384"/>
              <a:gd name="connsiteX6" fmla="*/ 615202 w 2656115"/>
              <a:gd name="connsiteY6" fmla="*/ 4222809 h 5073384"/>
              <a:gd name="connsiteX7" fmla="*/ 76909 w 2656115"/>
              <a:gd name="connsiteY7" fmla="*/ 5069950 h 5073384"/>
              <a:gd name="connsiteX8" fmla="*/ 2916 w 2656115"/>
              <a:gd name="connsiteY8" fmla="*/ 3827035 h 5073384"/>
              <a:gd name="connsiteX9" fmla="*/ 0 w 2656115"/>
              <a:gd name="connsiteY9" fmla="*/ 15640 h 5073384"/>
              <a:gd name="connsiteX0" fmla="*/ 0 w 2656115"/>
              <a:gd name="connsiteY0" fmla="*/ 15640 h 5242258"/>
              <a:gd name="connsiteX1" fmla="*/ 862010 w 2656115"/>
              <a:gd name="connsiteY1" fmla="*/ 7450 h 5242258"/>
              <a:gd name="connsiteX2" fmla="*/ 778210 w 2656115"/>
              <a:gd name="connsiteY2" fmla="*/ 888055 h 5242258"/>
              <a:gd name="connsiteX3" fmla="*/ 1158354 w 2656115"/>
              <a:gd name="connsiteY3" fmla="*/ 1679165 h 5242258"/>
              <a:gd name="connsiteX4" fmla="*/ 1529371 w 2656115"/>
              <a:gd name="connsiteY4" fmla="*/ 3168814 h 5242258"/>
              <a:gd name="connsiteX5" fmla="*/ 2651181 w 2656115"/>
              <a:gd name="connsiteY5" fmla="*/ 5026642 h 5242258"/>
              <a:gd name="connsiteX6" fmla="*/ 76909 w 2656115"/>
              <a:gd name="connsiteY6" fmla="*/ 5069950 h 5242258"/>
              <a:gd name="connsiteX7" fmla="*/ 2916 w 2656115"/>
              <a:gd name="connsiteY7" fmla="*/ 3827035 h 5242258"/>
              <a:gd name="connsiteX8" fmla="*/ 0 w 2656115"/>
              <a:gd name="connsiteY8" fmla="*/ 15640 h 5242258"/>
              <a:gd name="connsiteX0" fmla="*/ 0 w 2656115"/>
              <a:gd name="connsiteY0" fmla="*/ 15640 h 5215402"/>
              <a:gd name="connsiteX1" fmla="*/ 862010 w 2656115"/>
              <a:gd name="connsiteY1" fmla="*/ 7450 h 5215402"/>
              <a:gd name="connsiteX2" fmla="*/ 778210 w 2656115"/>
              <a:gd name="connsiteY2" fmla="*/ 888055 h 5215402"/>
              <a:gd name="connsiteX3" fmla="*/ 1158354 w 2656115"/>
              <a:gd name="connsiteY3" fmla="*/ 1679165 h 5215402"/>
              <a:gd name="connsiteX4" fmla="*/ 1529371 w 2656115"/>
              <a:gd name="connsiteY4" fmla="*/ 3168814 h 5215402"/>
              <a:gd name="connsiteX5" fmla="*/ 2651181 w 2656115"/>
              <a:gd name="connsiteY5" fmla="*/ 5026642 h 5215402"/>
              <a:gd name="connsiteX6" fmla="*/ 56361 w 2656115"/>
              <a:gd name="connsiteY6" fmla="*/ 5008305 h 5215402"/>
              <a:gd name="connsiteX7" fmla="*/ 2916 w 2656115"/>
              <a:gd name="connsiteY7" fmla="*/ 3827035 h 5215402"/>
              <a:gd name="connsiteX8" fmla="*/ 0 w 2656115"/>
              <a:gd name="connsiteY8" fmla="*/ 15640 h 5215402"/>
              <a:gd name="connsiteX0" fmla="*/ 144516 w 2800631"/>
              <a:gd name="connsiteY0" fmla="*/ 15640 h 5163862"/>
              <a:gd name="connsiteX1" fmla="*/ 1006526 w 2800631"/>
              <a:gd name="connsiteY1" fmla="*/ 7450 h 5163862"/>
              <a:gd name="connsiteX2" fmla="*/ 922726 w 2800631"/>
              <a:gd name="connsiteY2" fmla="*/ 888055 h 5163862"/>
              <a:gd name="connsiteX3" fmla="*/ 1302870 w 2800631"/>
              <a:gd name="connsiteY3" fmla="*/ 1679165 h 5163862"/>
              <a:gd name="connsiteX4" fmla="*/ 1673887 w 2800631"/>
              <a:gd name="connsiteY4" fmla="*/ 3168814 h 5163862"/>
              <a:gd name="connsiteX5" fmla="*/ 2795697 w 2800631"/>
              <a:gd name="connsiteY5" fmla="*/ 5026642 h 5163862"/>
              <a:gd name="connsiteX6" fmla="*/ 200877 w 2800631"/>
              <a:gd name="connsiteY6" fmla="*/ 5008305 h 5163862"/>
              <a:gd name="connsiteX7" fmla="*/ 147432 w 2800631"/>
              <a:gd name="connsiteY7" fmla="*/ 3827035 h 5163862"/>
              <a:gd name="connsiteX8" fmla="*/ 144516 w 2800631"/>
              <a:gd name="connsiteY8" fmla="*/ 15640 h 5163862"/>
              <a:gd name="connsiteX0" fmla="*/ 0 w 2656115"/>
              <a:gd name="connsiteY0" fmla="*/ 15640 h 5232237"/>
              <a:gd name="connsiteX1" fmla="*/ 862010 w 2656115"/>
              <a:gd name="connsiteY1" fmla="*/ 7450 h 5232237"/>
              <a:gd name="connsiteX2" fmla="*/ 778210 w 2656115"/>
              <a:gd name="connsiteY2" fmla="*/ 888055 h 5232237"/>
              <a:gd name="connsiteX3" fmla="*/ 1158354 w 2656115"/>
              <a:gd name="connsiteY3" fmla="*/ 1679165 h 5232237"/>
              <a:gd name="connsiteX4" fmla="*/ 1529371 w 2656115"/>
              <a:gd name="connsiteY4" fmla="*/ 3168814 h 5232237"/>
              <a:gd name="connsiteX5" fmla="*/ 2651181 w 2656115"/>
              <a:gd name="connsiteY5" fmla="*/ 5026642 h 5232237"/>
              <a:gd name="connsiteX6" fmla="*/ 56361 w 2656115"/>
              <a:gd name="connsiteY6" fmla="*/ 5008305 h 5232237"/>
              <a:gd name="connsiteX7" fmla="*/ 2916 w 2656115"/>
              <a:gd name="connsiteY7" fmla="*/ 3827035 h 5232237"/>
              <a:gd name="connsiteX8" fmla="*/ 0 w 2656115"/>
              <a:gd name="connsiteY8" fmla="*/ 15640 h 5232237"/>
              <a:gd name="connsiteX0" fmla="*/ 0 w 2656115"/>
              <a:gd name="connsiteY0" fmla="*/ 15640 h 5159606"/>
              <a:gd name="connsiteX1" fmla="*/ 862010 w 2656115"/>
              <a:gd name="connsiteY1" fmla="*/ 7450 h 5159606"/>
              <a:gd name="connsiteX2" fmla="*/ 778210 w 2656115"/>
              <a:gd name="connsiteY2" fmla="*/ 888055 h 5159606"/>
              <a:gd name="connsiteX3" fmla="*/ 1158354 w 2656115"/>
              <a:gd name="connsiteY3" fmla="*/ 1679165 h 5159606"/>
              <a:gd name="connsiteX4" fmla="*/ 1529371 w 2656115"/>
              <a:gd name="connsiteY4" fmla="*/ 3168814 h 5159606"/>
              <a:gd name="connsiteX5" fmla="*/ 2651181 w 2656115"/>
              <a:gd name="connsiteY5" fmla="*/ 5026642 h 5159606"/>
              <a:gd name="connsiteX6" fmla="*/ 56361 w 2656115"/>
              <a:gd name="connsiteY6" fmla="*/ 5008305 h 5159606"/>
              <a:gd name="connsiteX7" fmla="*/ 2916 w 2656115"/>
              <a:gd name="connsiteY7" fmla="*/ 3827035 h 5159606"/>
              <a:gd name="connsiteX8" fmla="*/ 0 w 2656115"/>
              <a:gd name="connsiteY8" fmla="*/ 15640 h 5159606"/>
              <a:gd name="connsiteX0" fmla="*/ 0 w 2656115"/>
              <a:gd name="connsiteY0" fmla="*/ 15640 h 5027804"/>
              <a:gd name="connsiteX1" fmla="*/ 862010 w 2656115"/>
              <a:gd name="connsiteY1" fmla="*/ 7450 h 5027804"/>
              <a:gd name="connsiteX2" fmla="*/ 778210 w 2656115"/>
              <a:gd name="connsiteY2" fmla="*/ 888055 h 5027804"/>
              <a:gd name="connsiteX3" fmla="*/ 1158354 w 2656115"/>
              <a:gd name="connsiteY3" fmla="*/ 1679165 h 5027804"/>
              <a:gd name="connsiteX4" fmla="*/ 1529371 w 2656115"/>
              <a:gd name="connsiteY4" fmla="*/ 3168814 h 5027804"/>
              <a:gd name="connsiteX5" fmla="*/ 2651181 w 2656115"/>
              <a:gd name="connsiteY5" fmla="*/ 5026642 h 5027804"/>
              <a:gd name="connsiteX6" fmla="*/ 56361 w 2656115"/>
              <a:gd name="connsiteY6" fmla="*/ 5008305 h 5027804"/>
              <a:gd name="connsiteX7" fmla="*/ 2916 w 2656115"/>
              <a:gd name="connsiteY7" fmla="*/ 3827035 h 5027804"/>
              <a:gd name="connsiteX8" fmla="*/ 0 w 2656115"/>
              <a:gd name="connsiteY8" fmla="*/ 15640 h 5027804"/>
              <a:gd name="connsiteX0" fmla="*/ 0 w 2716856"/>
              <a:gd name="connsiteY0" fmla="*/ 15640 h 5027804"/>
              <a:gd name="connsiteX1" fmla="*/ 862010 w 2716856"/>
              <a:gd name="connsiteY1" fmla="*/ 7450 h 5027804"/>
              <a:gd name="connsiteX2" fmla="*/ 778210 w 2716856"/>
              <a:gd name="connsiteY2" fmla="*/ 888055 h 5027804"/>
              <a:gd name="connsiteX3" fmla="*/ 1158354 w 2716856"/>
              <a:gd name="connsiteY3" fmla="*/ 1679165 h 5027804"/>
              <a:gd name="connsiteX4" fmla="*/ 1529371 w 2716856"/>
              <a:gd name="connsiteY4" fmla="*/ 3168814 h 5027804"/>
              <a:gd name="connsiteX5" fmla="*/ 1846722 w 2716856"/>
              <a:gd name="connsiteY5" fmla="*/ 4401817 h 5027804"/>
              <a:gd name="connsiteX6" fmla="*/ 2651181 w 2716856"/>
              <a:gd name="connsiteY6" fmla="*/ 5026642 h 5027804"/>
              <a:gd name="connsiteX7" fmla="*/ 56361 w 2716856"/>
              <a:gd name="connsiteY7" fmla="*/ 5008305 h 5027804"/>
              <a:gd name="connsiteX8" fmla="*/ 2916 w 2716856"/>
              <a:gd name="connsiteY8" fmla="*/ 3827035 h 5027804"/>
              <a:gd name="connsiteX9" fmla="*/ 0 w 2716856"/>
              <a:gd name="connsiteY9" fmla="*/ 15640 h 5027804"/>
              <a:gd name="connsiteX0" fmla="*/ 0 w 2715884"/>
              <a:gd name="connsiteY0" fmla="*/ 15640 h 5027804"/>
              <a:gd name="connsiteX1" fmla="*/ 862010 w 2715884"/>
              <a:gd name="connsiteY1" fmla="*/ 7450 h 5027804"/>
              <a:gd name="connsiteX2" fmla="*/ 778210 w 2715884"/>
              <a:gd name="connsiteY2" fmla="*/ 888055 h 5027804"/>
              <a:gd name="connsiteX3" fmla="*/ 1158354 w 2715884"/>
              <a:gd name="connsiteY3" fmla="*/ 1679165 h 5027804"/>
              <a:gd name="connsiteX4" fmla="*/ 1529371 w 2715884"/>
              <a:gd name="connsiteY4" fmla="*/ 3168814 h 5027804"/>
              <a:gd name="connsiteX5" fmla="*/ 1517948 w 2715884"/>
              <a:gd name="connsiteY5" fmla="*/ 3651803 h 5027804"/>
              <a:gd name="connsiteX6" fmla="*/ 1846722 w 2715884"/>
              <a:gd name="connsiteY6" fmla="*/ 4401817 h 5027804"/>
              <a:gd name="connsiteX7" fmla="*/ 2651181 w 2715884"/>
              <a:gd name="connsiteY7" fmla="*/ 5026642 h 5027804"/>
              <a:gd name="connsiteX8" fmla="*/ 56361 w 2715884"/>
              <a:gd name="connsiteY8" fmla="*/ 5008305 h 5027804"/>
              <a:gd name="connsiteX9" fmla="*/ 2916 w 2715884"/>
              <a:gd name="connsiteY9" fmla="*/ 3827035 h 5027804"/>
              <a:gd name="connsiteX10" fmla="*/ 0 w 2715884"/>
              <a:gd name="connsiteY10" fmla="*/ 15640 h 5027804"/>
              <a:gd name="connsiteX0" fmla="*/ 0 w 2715884"/>
              <a:gd name="connsiteY0" fmla="*/ 15640 h 5027804"/>
              <a:gd name="connsiteX1" fmla="*/ 862010 w 2715884"/>
              <a:gd name="connsiteY1" fmla="*/ 7450 h 5027804"/>
              <a:gd name="connsiteX2" fmla="*/ 778210 w 2715884"/>
              <a:gd name="connsiteY2" fmla="*/ 888055 h 5027804"/>
              <a:gd name="connsiteX3" fmla="*/ 1158354 w 2715884"/>
              <a:gd name="connsiteY3" fmla="*/ 1679165 h 5027804"/>
              <a:gd name="connsiteX4" fmla="*/ 1529371 w 2715884"/>
              <a:gd name="connsiteY4" fmla="*/ 3168814 h 5027804"/>
              <a:gd name="connsiteX5" fmla="*/ 1517948 w 2715884"/>
              <a:gd name="connsiteY5" fmla="*/ 3651803 h 5027804"/>
              <a:gd name="connsiteX6" fmla="*/ 1846722 w 2715884"/>
              <a:gd name="connsiteY6" fmla="*/ 4401817 h 5027804"/>
              <a:gd name="connsiteX7" fmla="*/ 2651181 w 2715884"/>
              <a:gd name="connsiteY7" fmla="*/ 5026642 h 5027804"/>
              <a:gd name="connsiteX8" fmla="*/ 56361 w 2715884"/>
              <a:gd name="connsiteY8" fmla="*/ 5008305 h 5027804"/>
              <a:gd name="connsiteX9" fmla="*/ 2916 w 2715884"/>
              <a:gd name="connsiteY9" fmla="*/ 3827035 h 5027804"/>
              <a:gd name="connsiteX10" fmla="*/ 0 w 2715884"/>
              <a:gd name="connsiteY10" fmla="*/ 15640 h 5027804"/>
              <a:gd name="connsiteX0" fmla="*/ 0 w 2744239"/>
              <a:gd name="connsiteY0" fmla="*/ 15640 h 5027804"/>
              <a:gd name="connsiteX1" fmla="*/ 862010 w 2744239"/>
              <a:gd name="connsiteY1" fmla="*/ 7450 h 5027804"/>
              <a:gd name="connsiteX2" fmla="*/ 778210 w 2744239"/>
              <a:gd name="connsiteY2" fmla="*/ 888055 h 5027804"/>
              <a:gd name="connsiteX3" fmla="*/ 1158354 w 2744239"/>
              <a:gd name="connsiteY3" fmla="*/ 1679165 h 5027804"/>
              <a:gd name="connsiteX4" fmla="*/ 1529371 w 2744239"/>
              <a:gd name="connsiteY4" fmla="*/ 3168814 h 5027804"/>
              <a:gd name="connsiteX5" fmla="*/ 1517948 w 2744239"/>
              <a:gd name="connsiteY5" fmla="*/ 3651803 h 5027804"/>
              <a:gd name="connsiteX6" fmla="*/ 1846722 w 2744239"/>
              <a:gd name="connsiteY6" fmla="*/ 4401817 h 5027804"/>
              <a:gd name="connsiteX7" fmla="*/ 2113849 w 2744239"/>
              <a:gd name="connsiteY7" fmla="*/ 4699767 h 5027804"/>
              <a:gd name="connsiteX8" fmla="*/ 2651181 w 2744239"/>
              <a:gd name="connsiteY8" fmla="*/ 5026642 h 5027804"/>
              <a:gd name="connsiteX9" fmla="*/ 56361 w 2744239"/>
              <a:gd name="connsiteY9" fmla="*/ 5008305 h 5027804"/>
              <a:gd name="connsiteX10" fmla="*/ 2916 w 2744239"/>
              <a:gd name="connsiteY10" fmla="*/ 3827035 h 5027804"/>
              <a:gd name="connsiteX11" fmla="*/ 0 w 2744239"/>
              <a:gd name="connsiteY11" fmla="*/ 15640 h 5027804"/>
              <a:gd name="connsiteX0" fmla="*/ 0 w 2810575"/>
              <a:gd name="connsiteY0" fmla="*/ 15640 h 5027804"/>
              <a:gd name="connsiteX1" fmla="*/ 862010 w 2810575"/>
              <a:gd name="connsiteY1" fmla="*/ 7450 h 5027804"/>
              <a:gd name="connsiteX2" fmla="*/ 778210 w 2810575"/>
              <a:gd name="connsiteY2" fmla="*/ 888055 h 5027804"/>
              <a:gd name="connsiteX3" fmla="*/ 1158354 w 2810575"/>
              <a:gd name="connsiteY3" fmla="*/ 1679165 h 5027804"/>
              <a:gd name="connsiteX4" fmla="*/ 1529371 w 2810575"/>
              <a:gd name="connsiteY4" fmla="*/ 3168814 h 5027804"/>
              <a:gd name="connsiteX5" fmla="*/ 1517948 w 2810575"/>
              <a:gd name="connsiteY5" fmla="*/ 3651803 h 5027804"/>
              <a:gd name="connsiteX6" fmla="*/ 1846722 w 2810575"/>
              <a:gd name="connsiteY6" fmla="*/ 4401817 h 5027804"/>
              <a:gd name="connsiteX7" fmla="*/ 2113849 w 2810575"/>
              <a:gd name="connsiteY7" fmla="*/ 4699767 h 5027804"/>
              <a:gd name="connsiteX8" fmla="*/ 2483719 w 2810575"/>
              <a:gd name="connsiteY8" fmla="*/ 4781960 h 5027804"/>
              <a:gd name="connsiteX9" fmla="*/ 2651181 w 2810575"/>
              <a:gd name="connsiteY9" fmla="*/ 5026642 h 5027804"/>
              <a:gd name="connsiteX10" fmla="*/ 56361 w 2810575"/>
              <a:gd name="connsiteY10" fmla="*/ 5008305 h 5027804"/>
              <a:gd name="connsiteX11" fmla="*/ 2916 w 2810575"/>
              <a:gd name="connsiteY11" fmla="*/ 3827035 h 5027804"/>
              <a:gd name="connsiteX12" fmla="*/ 0 w 2810575"/>
              <a:gd name="connsiteY12" fmla="*/ 15640 h 5027804"/>
              <a:gd name="connsiteX0" fmla="*/ 0 w 2651312"/>
              <a:gd name="connsiteY0" fmla="*/ 15640 h 5027804"/>
              <a:gd name="connsiteX1" fmla="*/ 862010 w 2651312"/>
              <a:gd name="connsiteY1" fmla="*/ 7450 h 5027804"/>
              <a:gd name="connsiteX2" fmla="*/ 778210 w 2651312"/>
              <a:gd name="connsiteY2" fmla="*/ 888055 h 5027804"/>
              <a:gd name="connsiteX3" fmla="*/ 1158354 w 2651312"/>
              <a:gd name="connsiteY3" fmla="*/ 1679165 h 5027804"/>
              <a:gd name="connsiteX4" fmla="*/ 1529371 w 2651312"/>
              <a:gd name="connsiteY4" fmla="*/ 3168814 h 5027804"/>
              <a:gd name="connsiteX5" fmla="*/ 1517948 w 2651312"/>
              <a:gd name="connsiteY5" fmla="*/ 3651803 h 5027804"/>
              <a:gd name="connsiteX6" fmla="*/ 1846722 w 2651312"/>
              <a:gd name="connsiteY6" fmla="*/ 4401817 h 5027804"/>
              <a:gd name="connsiteX7" fmla="*/ 2113849 w 2651312"/>
              <a:gd name="connsiteY7" fmla="*/ 4699767 h 5027804"/>
              <a:gd name="connsiteX8" fmla="*/ 2483719 w 2651312"/>
              <a:gd name="connsiteY8" fmla="*/ 4781960 h 5027804"/>
              <a:gd name="connsiteX9" fmla="*/ 2651181 w 2651312"/>
              <a:gd name="connsiteY9" fmla="*/ 5026642 h 5027804"/>
              <a:gd name="connsiteX10" fmla="*/ 56361 w 2651312"/>
              <a:gd name="connsiteY10" fmla="*/ 5008305 h 5027804"/>
              <a:gd name="connsiteX11" fmla="*/ 2916 w 2651312"/>
              <a:gd name="connsiteY11" fmla="*/ 3827035 h 5027804"/>
              <a:gd name="connsiteX12" fmla="*/ 0 w 2651312"/>
              <a:gd name="connsiteY12" fmla="*/ 15640 h 5027804"/>
              <a:gd name="connsiteX0" fmla="*/ 0 w 2651312"/>
              <a:gd name="connsiteY0" fmla="*/ 15640 h 5027804"/>
              <a:gd name="connsiteX1" fmla="*/ 862010 w 2651312"/>
              <a:gd name="connsiteY1" fmla="*/ 7450 h 5027804"/>
              <a:gd name="connsiteX2" fmla="*/ 778210 w 2651312"/>
              <a:gd name="connsiteY2" fmla="*/ 888055 h 5027804"/>
              <a:gd name="connsiteX3" fmla="*/ 1158354 w 2651312"/>
              <a:gd name="connsiteY3" fmla="*/ 1679165 h 5027804"/>
              <a:gd name="connsiteX4" fmla="*/ 1529371 w 2651312"/>
              <a:gd name="connsiteY4" fmla="*/ 3168814 h 5027804"/>
              <a:gd name="connsiteX5" fmla="*/ 1517948 w 2651312"/>
              <a:gd name="connsiteY5" fmla="*/ 3651803 h 5027804"/>
              <a:gd name="connsiteX6" fmla="*/ 1846722 w 2651312"/>
              <a:gd name="connsiteY6" fmla="*/ 4401817 h 5027804"/>
              <a:gd name="connsiteX7" fmla="*/ 2113849 w 2651312"/>
              <a:gd name="connsiteY7" fmla="*/ 4699767 h 5027804"/>
              <a:gd name="connsiteX8" fmla="*/ 2483719 w 2651312"/>
              <a:gd name="connsiteY8" fmla="*/ 4781960 h 5027804"/>
              <a:gd name="connsiteX9" fmla="*/ 2651181 w 2651312"/>
              <a:gd name="connsiteY9" fmla="*/ 5026642 h 5027804"/>
              <a:gd name="connsiteX10" fmla="*/ 56361 w 2651312"/>
              <a:gd name="connsiteY10" fmla="*/ 5008305 h 5027804"/>
              <a:gd name="connsiteX11" fmla="*/ 2916 w 2651312"/>
              <a:gd name="connsiteY11" fmla="*/ 3827035 h 5027804"/>
              <a:gd name="connsiteX12" fmla="*/ 0 w 2651312"/>
              <a:gd name="connsiteY12" fmla="*/ 15640 h 5027804"/>
              <a:gd name="connsiteX0" fmla="*/ 0 w 2651312"/>
              <a:gd name="connsiteY0" fmla="*/ 15640 h 5027804"/>
              <a:gd name="connsiteX1" fmla="*/ 862010 w 2651312"/>
              <a:gd name="connsiteY1" fmla="*/ 7450 h 5027804"/>
              <a:gd name="connsiteX2" fmla="*/ 778210 w 2651312"/>
              <a:gd name="connsiteY2" fmla="*/ 888055 h 5027804"/>
              <a:gd name="connsiteX3" fmla="*/ 1158354 w 2651312"/>
              <a:gd name="connsiteY3" fmla="*/ 1679165 h 5027804"/>
              <a:gd name="connsiteX4" fmla="*/ 1529371 w 2651312"/>
              <a:gd name="connsiteY4" fmla="*/ 3168814 h 5027804"/>
              <a:gd name="connsiteX5" fmla="*/ 1517948 w 2651312"/>
              <a:gd name="connsiteY5" fmla="*/ 3651803 h 5027804"/>
              <a:gd name="connsiteX6" fmla="*/ 1846722 w 2651312"/>
              <a:gd name="connsiteY6" fmla="*/ 4401817 h 5027804"/>
              <a:gd name="connsiteX7" fmla="*/ 2113849 w 2651312"/>
              <a:gd name="connsiteY7" fmla="*/ 4699767 h 5027804"/>
              <a:gd name="connsiteX8" fmla="*/ 2483719 w 2651312"/>
              <a:gd name="connsiteY8" fmla="*/ 4781960 h 5027804"/>
              <a:gd name="connsiteX9" fmla="*/ 2651181 w 2651312"/>
              <a:gd name="connsiteY9" fmla="*/ 5026642 h 5027804"/>
              <a:gd name="connsiteX10" fmla="*/ 56361 w 2651312"/>
              <a:gd name="connsiteY10" fmla="*/ 5008305 h 5027804"/>
              <a:gd name="connsiteX11" fmla="*/ 2916 w 2651312"/>
              <a:gd name="connsiteY11" fmla="*/ 3827035 h 5027804"/>
              <a:gd name="connsiteX12" fmla="*/ 0 w 2651312"/>
              <a:gd name="connsiteY12" fmla="*/ 15640 h 5027804"/>
              <a:gd name="connsiteX0" fmla="*/ 0 w 2651312"/>
              <a:gd name="connsiteY0" fmla="*/ 8190 h 5020354"/>
              <a:gd name="connsiteX1" fmla="*/ 862010 w 2651312"/>
              <a:gd name="connsiteY1" fmla="*/ 0 h 5020354"/>
              <a:gd name="connsiteX2" fmla="*/ 778210 w 2651312"/>
              <a:gd name="connsiteY2" fmla="*/ 880605 h 5020354"/>
              <a:gd name="connsiteX3" fmla="*/ 1158354 w 2651312"/>
              <a:gd name="connsiteY3" fmla="*/ 1671715 h 5020354"/>
              <a:gd name="connsiteX4" fmla="*/ 1529371 w 2651312"/>
              <a:gd name="connsiteY4" fmla="*/ 3161364 h 5020354"/>
              <a:gd name="connsiteX5" fmla="*/ 1517948 w 2651312"/>
              <a:gd name="connsiteY5" fmla="*/ 3644353 h 5020354"/>
              <a:gd name="connsiteX6" fmla="*/ 1846722 w 2651312"/>
              <a:gd name="connsiteY6" fmla="*/ 4394367 h 5020354"/>
              <a:gd name="connsiteX7" fmla="*/ 2113849 w 2651312"/>
              <a:gd name="connsiteY7" fmla="*/ 4692317 h 5020354"/>
              <a:gd name="connsiteX8" fmla="*/ 2483719 w 2651312"/>
              <a:gd name="connsiteY8" fmla="*/ 4774510 h 5020354"/>
              <a:gd name="connsiteX9" fmla="*/ 2651181 w 2651312"/>
              <a:gd name="connsiteY9" fmla="*/ 5019192 h 5020354"/>
              <a:gd name="connsiteX10" fmla="*/ 56361 w 2651312"/>
              <a:gd name="connsiteY10" fmla="*/ 5000855 h 5020354"/>
              <a:gd name="connsiteX11" fmla="*/ 2916 w 2651312"/>
              <a:gd name="connsiteY11" fmla="*/ 3819585 h 5020354"/>
              <a:gd name="connsiteX12" fmla="*/ 0 w 2651312"/>
              <a:gd name="connsiteY12" fmla="*/ 8190 h 5020354"/>
              <a:gd name="connsiteX0" fmla="*/ 0 w 2651312"/>
              <a:gd name="connsiteY0" fmla="*/ 11501 h 5023665"/>
              <a:gd name="connsiteX1" fmla="*/ 862010 w 2651312"/>
              <a:gd name="connsiteY1" fmla="*/ 3311 h 5023665"/>
              <a:gd name="connsiteX2" fmla="*/ 778210 w 2651312"/>
              <a:gd name="connsiteY2" fmla="*/ 883916 h 5023665"/>
              <a:gd name="connsiteX3" fmla="*/ 1158354 w 2651312"/>
              <a:gd name="connsiteY3" fmla="*/ 1675026 h 5023665"/>
              <a:gd name="connsiteX4" fmla="*/ 1529371 w 2651312"/>
              <a:gd name="connsiteY4" fmla="*/ 3164675 h 5023665"/>
              <a:gd name="connsiteX5" fmla="*/ 1517948 w 2651312"/>
              <a:gd name="connsiteY5" fmla="*/ 3647664 h 5023665"/>
              <a:gd name="connsiteX6" fmla="*/ 1846722 w 2651312"/>
              <a:gd name="connsiteY6" fmla="*/ 4397678 h 5023665"/>
              <a:gd name="connsiteX7" fmla="*/ 2113849 w 2651312"/>
              <a:gd name="connsiteY7" fmla="*/ 4695628 h 5023665"/>
              <a:gd name="connsiteX8" fmla="*/ 2483719 w 2651312"/>
              <a:gd name="connsiteY8" fmla="*/ 4777821 h 5023665"/>
              <a:gd name="connsiteX9" fmla="*/ 2651181 w 2651312"/>
              <a:gd name="connsiteY9" fmla="*/ 5022503 h 5023665"/>
              <a:gd name="connsiteX10" fmla="*/ 56361 w 2651312"/>
              <a:gd name="connsiteY10" fmla="*/ 5004166 h 5023665"/>
              <a:gd name="connsiteX11" fmla="*/ 2916 w 2651312"/>
              <a:gd name="connsiteY11" fmla="*/ 3822896 h 5023665"/>
              <a:gd name="connsiteX12" fmla="*/ 0 w 2651312"/>
              <a:gd name="connsiteY12" fmla="*/ 11501 h 5023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51312" h="5023665">
                <a:moveTo>
                  <a:pt x="0" y="11501"/>
                </a:moveTo>
                <a:cubicBezTo>
                  <a:pt x="266788" y="12196"/>
                  <a:pt x="400013" y="-7658"/>
                  <a:pt x="862010" y="3311"/>
                </a:cubicBezTo>
                <a:cubicBezTo>
                  <a:pt x="871847" y="167549"/>
                  <a:pt x="728628" y="449489"/>
                  <a:pt x="778210" y="883916"/>
                </a:cubicBezTo>
                <a:cubicBezTo>
                  <a:pt x="812189" y="1172809"/>
                  <a:pt x="1033161" y="1294900"/>
                  <a:pt x="1158354" y="1675026"/>
                </a:cubicBezTo>
                <a:cubicBezTo>
                  <a:pt x="1283548" y="2055153"/>
                  <a:pt x="1448890" y="2837614"/>
                  <a:pt x="1529371" y="3164675"/>
                </a:cubicBezTo>
                <a:cubicBezTo>
                  <a:pt x="1589304" y="3368446"/>
                  <a:pt x="1465056" y="3442164"/>
                  <a:pt x="1517948" y="3647664"/>
                </a:cubicBezTo>
                <a:cubicBezTo>
                  <a:pt x="1570840" y="3853164"/>
                  <a:pt x="1737131" y="4240141"/>
                  <a:pt x="1846722" y="4397678"/>
                </a:cubicBezTo>
                <a:cubicBezTo>
                  <a:pt x="1956313" y="4555215"/>
                  <a:pt x="2007683" y="4621997"/>
                  <a:pt x="2113849" y="4695628"/>
                </a:cubicBezTo>
                <a:cubicBezTo>
                  <a:pt x="2220015" y="4769259"/>
                  <a:pt x="2394164" y="4723342"/>
                  <a:pt x="2483719" y="4777821"/>
                </a:cubicBezTo>
                <a:cubicBezTo>
                  <a:pt x="2573274" y="4832300"/>
                  <a:pt x="2655049" y="4984779"/>
                  <a:pt x="2651181" y="5022503"/>
                </a:cubicBezTo>
                <a:cubicBezTo>
                  <a:pt x="2470749" y="5031135"/>
                  <a:pt x="97047" y="4988343"/>
                  <a:pt x="56361" y="5004166"/>
                </a:cubicBezTo>
                <a:cubicBezTo>
                  <a:pt x="15675" y="5019989"/>
                  <a:pt x="44845" y="4559115"/>
                  <a:pt x="2916" y="3822896"/>
                </a:cubicBezTo>
                <a:lnTo>
                  <a:pt x="0" y="1150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" name="Rectangle 2"/>
          <p:cNvSpPr/>
          <p:nvPr/>
        </p:nvSpPr>
        <p:spPr>
          <a:xfrm>
            <a:off x="7175238" y="1246295"/>
            <a:ext cx="1497016" cy="3542947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1466850"/>
              <a:gd name="connsiteY0" fmla="*/ 0 h 1362075"/>
              <a:gd name="connsiteX1" fmla="*/ 1466850 w 1466850"/>
              <a:gd name="connsiteY1" fmla="*/ 447675 h 1362075"/>
              <a:gd name="connsiteX2" fmla="*/ 1466850 w 1466850"/>
              <a:gd name="connsiteY2" fmla="*/ 1362075 h 1362075"/>
              <a:gd name="connsiteX3" fmla="*/ 552450 w 1466850"/>
              <a:gd name="connsiteY3" fmla="*/ 1362075 h 1362075"/>
              <a:gd name="connsiteX4" fmla="*/ 0 w 1466850"/>
              <a:gd name="connsiteY4" fmla="*/ 0 h 1362075"/>
              <a:gd name="connsiteX0" fmla="*/ 0 w 1466850"/>
              <a:gd name="connsiteY0" fmla="*/ 110465 h 1472540"/>
              <a:gd name="connsiteX1" fmla="*/ 1288721 w 1466850"/>
              <a:gd name="connsiteY1" fmla="*/ 0 h 1472540"/>
              <a:gd name="connsiteX2" fmla="*/ 1466850 w 1466850"/>
              <a:gd name="connsiteY2" fmla="*/ 1472540 h 1472540"/>
              <a:gd name="connsiteX3" fmla="*/ 552450 w 1466850"/>
              <a:gd name="connsiteY3" fmla="*/ 1472540 h 1472540"/>
              <a:gd name="connsiteX4" fmla="*/ 0 w 1466850"/>
              <a:gd name="connsiteY4" fmla="*/ 110465 h 1472540"/>
              <a:gd name="connsiteX0" fmla="*/ 0 w 1502476"/>
              <a:gd name="connsiteY0" fmla="*/ 152028 h 1472540"/>
              <a:gd name="connsiteX1" fmla="*/ 1324347 w 1502476"/>
              <a:gd name="connsiteY1" fmla="*/ 0 h 1472540"/>
              <a:gd name="connsiteX2" fmla="*/ 1502476 w 1502476"/>
              <a:gd name="connsiteY2" fmla="*/ 1472540 h 1472540"/>
              <a:gd name="connsiteX3" fmla="*/ 588076 w 1502476"/>
              <a:gd name="connsiteY3" fmla="*/ 1472540 h 1472540"/>
              <a:gd name="connsiteX4" fmla="*/ 0 w 1502476"/>
              <a:gd name="connsiteY4" fmla="*/ 152028 h 1472540"/>
              <a:gd name="connsiteX0" fmla="*/ 284761 w 1787237"/>
              <a:gd name="connsiteY0" fmla="*/ 152028 h 2268187"/>
              <a:gd name="connsiteX1" fmla="*/ 1609108 w 1787237"/>
              <a:gd name="connsiteY1" fmla="*/ 0 h 2268187"/>
              <a:gd name="connsiteX2" fmla="*/ 1787237 w 1787237"/>
              <a:gd name="connsiteY2" fmla="*/ 1472540 h 2268187"/>
              <a:gd name="connsiteX3" fmla="*/ 0 w 1787237"/>
              <a:gd name="connsiteY3" fmla="*/ 2268187 h 2268187"/>
              <a:gd name="connsiteX4" fmla="*/ 284761 w 1787237"/>
              <a:gd name="connsiteY4" fmla="*/ 152028 h 2268187"/>
              <a:gd name="connsiteX0" fmla="*/ 284761 w 1609108"/>
              <a:gd name="connsiteY0" fmla="*/ 152028 h 2440379"/>
              <a:gd name="connsiteX1" fmla="*/ 1609108 w 1609108"/>
              <a:gd name="connsiteY1" fmla="*/ 0 h 2440379"/>
              <a:gd name="connsiteX2" fmla="*/ 1086593 w 1609108"/>
              <a:gd name="connsiteY2" fmla="*/ 2440379 h 2440379"/>
              <a:gd name="connsiteX3" fmla="*/ 0 w 1609108"/>
              <a:gd name="connsiteY3" fmla="*/ 2268187 h 2440379"/>
              <a:gd name="connsiteX4" fmla="*/ 284761 w 1609108"/>
              <a:gd name="connsiteY4" fmla="*/ 152028 h 2440379"/>
              <a:gd name="connsiteX0" fmla="*/ 284761 w 1609108"/>
              <a:gd name="connsiteY0" fmla="*/ 152028 h 2440379"/>
              <a:gd name="connsiteX1" fmla="*/ 1609108 w 1609108"/>
              <a:gd name="connsiteY1" fmla="*/ 0 h 2440379"/>
              <a:gd name="connsiteX2" fmla="*/ 1385085 w 1609108"/>
              <a:gd name="connsiteY2" fmla="*/ 316305 h 2440379"/>
              <a:gd name="connsiteX3" fmla="*/ 1086593 w 1609108"/>
              <a:gd name="connsiteY3" fmla="*/ 2440379 h 2440379"/>
              <a:gd name="connsiteX4" fmla="*/ 0 w 1609108"/>
              <a:gd name="connsiteY4" fmla="*/ 2268187 h 2440379"/>
              <a:gd name="connsiteX5" fmla="*/ 284761 w 1609108"/>
              <a:gd name="connsiteY5" fmla="*/ 152028 h 2440379"/>
              <a:gd name="connsiteX0" fmla="*/ 284761 w 1693328"/>
              <a:gd name="connsiteY0" fmla="*/ 152028 h 2440379"/>
              <a:gd name="connsiteX1" fmla="*/ 1609108 w 1693328"/>
              <a:gd name="connsiteY1" fmla="*/ 0 h 2440379"/>
              <a:gd name="connsiteX2" fmla="*/ 1557277 w 1693328"/>
              <a:gd name="connsiteY2" fmla="*/ 310367 h 2440379"/>
              <a:gd name="connsiteX3" fmla="*/ 1385085 w 1693328"/>
              <a:gd name="connsiteY3" fmla="*/ 316305 h 2440379"/>
              <a:gd name="connsiteX4" fmla="*/ 1086593 w 1693328"/>
              <a:gd name="connsiteY4" fmla="*/ 2440379 h 2440379"/>
              <a:gd name="connsiteX5" fmla="*/ 0 w 1693328"/>
              <a:gd name="connsiteY5" fmla="*/ 2268187 h 2440379"/>
              <a:gd name="connsiteX6" fmla="*/ 284761 w 1693328"/>
              <a:gd name="connsiteY6" fmla="*/ 152028 h 2440379"/>
              <a:gd name="connsiteX0" fmla="*/ 284761 w 1693328"/>
              <a:gd name="connsiteY0" fmla="*/ 152028 h 2440379"/>
              <a:gd name="connsiteX1" fmla="*/ 1609108 w 1693328"/>
              <a:gd name="connsiteY1" fmla="*/ 0 h 2440379"/>
              <a:gd name="connsiteX2" fmla="*/ 1557277 w 1693328"/>
              <a:gd name="connsiteY2" fmla="*/ 310367 h 2440379"/>
              <a:gd name="connsiteX3" fmla="*/ 1385085 w 1693328"/>
              <a:gd name="connsiteY3" fmla="*/ 316305 h 2440379"/>
              <a:gd name="connsiteX4" fmla="*/ 1086593 w 1693328"/>
              <a:gd name="connsiteY4" fmla="*/ 2440379 h 2440379"/>
              <a:gd name="connsiteX5" fmla="*/ 0 w 1693328"/>
              <a:gd name="connsiteY5" fmla="*/ 2268187 h 2440379"/>
              <a:gd name="connsiteX6" fmla="*/ 284761 w 1693328"/>
              <a:gd name="connsiteY6" fmla="*/ 152028 h 2440379"/>
              <a:gd name="connsiteX0" fmla="*/ 284761 w 1609108"/>
              <a:gd name="connsiteY0" fmla="*/ 152028 h 2440379"/>
              <a:gd name="connsiteX1" fmla="*/ 1609108 w 1609108"/>
              <a:gd name="connsiteY1" fmla="*/ 0 h 2440379"/>
              <a:gd name="connsiteX2" fmla="*/ 1557277 w 1609108"/>
              <a:gd name="connsiteY2" fmla="*/ 310367 h 2440379"/>
              <a:gd name="connsiteX3" fmla="*/ 1385085 w 1609108"/>
              <a:gd name="connsiteY3" fmla="*/ 316305 h 2440379"/>
              <a:gd name="connsiteX4" fmla="*/ 1086593 w 1609108"/>
              <a:gd name="connsiteY4" fmla="*/ 2440379 h 2440379"/>
              <a:gd name="connsiteX5" fmla="*/ 0 w 1609108"/>
              <a:gd name="connsiteY5" fmla="*/ 2268187 h 2440379"/>
              <a:gd name="connsiteX6" fmla="*/ 284761 w 1609108"/>
              <a:gd name="connsiteY6" fmla="*/ 152028 h 2440379"/>
              <a:gd name="connsiteX0" fmla="*/ 284761 w 1609108"/>
              <a:gd name="connsiteY0" fmla="*/ 152028 h 2440379"/>
              <a:gd name="connsiteX1" fmla="*/ 1609108 w 1609108"/>
              <a:gd name="connsiteY1" fmla="*/ 0 h 2440379"/>
              <a:gd name="connsiteX2" fmla="*/ 1557277 w 1609108"/>
              <a:gd name="connsiteY2" fmla="*/ 310367 h 2440379"/>
              <a:gd name="connsiteX3" fmla="*/ 1385085 w 1609108"/>
              <a:gd name="connsiteY3" fmla="*/ 316305 h 2440379"/>
              <a:gd name="connsiteX4" fmla="*/ 1086593 w 1609108"/>
              <a:gd name="connsiteY4" fmla="*/ 2440379 h 2440379"/>
              <a:gd name="connsiteX5" fmla="*/ 0 w 1609108"/>
              <a:gd name="connsiteY5" fmla="*/ 2268187 h 2440379"/>
              <a:gd name="connsiteX6" fmla="*/ 284761 w 1609108"/>
              <a:gd name="connsiteY6" fmla="*/ 152028 h 2440379"/>
              <a:gd name="connsiteX0" fmla="*/ 284761 w 1609108"/>
              <a:gd name="connsiteY0" fmla="*/ 152028 h 2440379"/>
              <a:gd name="connsiteX1" fmla="*/ 1609108 w 1609108"/>
              <a:gd name="connsiteY1" fmla="*/ 0 h 2440379"/>
              <a:gd name="connsiteX2" fmla="*/ 1557277 w 1609108"/>
              <a:gd name="connsiteY2" fmla="*/ 310367 h 2440379"/>
              <a:gd name="connsiteX3" fmla="*/ 1385085 w 1609108"/>
              <a:gd name="connsiteY3" fmla="*/ 316305 h 2440379"/>
              <a:gd name="connsiteX4" fmla="*/ 1086593 w 1609108"/>
              <a:gd name="connsiteY4" fmla="*/ 2440379 h 2440379"/>
              <a:gd name="connsiteX5" fmla="*/ 0 w 1609108"/>
              <a:gd name="connsiteY5" fmla="*/ 2268187 h 2440379"/>
              <a:gd name="connsiteX6" fmla="*/ 284761 w 1609108"/>
              <a:gd name="connsiteY6" fmla="*/ 152028 h 2440379"/>
              <a:gd name="connsiteX0" fmla="*/ 284761 w 1609108"/>
              <a:gd name="connsiteY0" fmla="*/ 152028 h 2440379"/>
              <a:gd name="connsiteX1" fmla="*/ 1609108 w 1609108"/>
              <a:gd name="connsiteY1" fmla="*/ 0 h 2440379"/>
              <a:gd name="connsiteX2" fmla="*/ 1557277 w 1609108"/>
              <a:gd name="connsiteY2" fmla="*/ 310367 h 2440379"/>
              <a:gd name="connsiteX3" fmla="*/ 1391023 w 1609108"/>
              <a:gd name="connsiteY3" fmla="*/ 298492 h 2440379"/>
              <a:gd name="connsiteX4" fmla="*/ 1086593 w 1609108"/>
              <a:gd name="connsiteY4" fmla="*/ 2440379 h 2440379"/>
              <a:gd name="connsiteX5" fmla="*/ 0 w 1609108"/>
              <a:gd name="connsiteY5" fmla="*/ 2268187 h 2440379"/>
              <a:gd name="connsiteX6" fmla="*/ 284761 w 1609108"/>
              <a:gd name="connsiteY6" fmla="*/ 152028 h 2440379"/>
              <a:gd name="connsiteX0" fmla="*/ 284761 w 1609108"/>
              <a:gd name="connsiteY0" fmla="*/ 152028 h 2440379"/>
              <a:gd name="connsiteX1" fmla="*/ 1609108 w 1609108"/>
              <a:gd name="connsiteY1" fmla="*/ 0 h 2440379"/>
              <a:gd name="connsiteX2" fmla="*/ 1557277 w 1609108"/>
              <a:gd name="connsiteY2" fmla="*/ 310367 h 2440379"/>
              <a:gd name="connsiteX3" fmla="*/ 1391023 w 1609108"/>
              <a:gd name="connsiteY3" fmla="*/ 328180 h 2440379"/>
              <a:gd name="connsiteX4" fmla="*/ 1086593 w 1609108"/>
              <a:gd name="connsiteY4" fmla="*/ 2440379 h 2440379"/>
              <a:gd name="connsiteX5" fmla="*/ 0 w 1609108"/>
              <a:gd name="connsiteY5" fmla="*/ 2268187 h 2440379"/>
              <a:gd name="connsiteX6" fmla="*/ 284761 w 1609108"/>
              <a:gd name="connsiteY6" fmla="*/ 152028 h 2440379"/>
              <a:gd name="connsiteX0" fmla="*/ 284761 w 1609108"/>
              <a:gd name="connsiteY0" fmla="*/ 152028 h 2667784"/>
              <a:gd name="connsiteX1" fmla="*/ 1609108 w 1609108"/>
              <a:gd name="connsiteY1" fmla="*/ 0 h 2667784"/>
              <a:gd name="connsiteX2" fmla="*/ 1557277 w 1609108"/>
              <a:gd name="connsiteY2" fmla="*/ 310367 h 2667784"/>
              <a:gd name="connsiteX3" fmla="*/ 1391023 w 1609108"/>
              <a:gd name="connsiteY3" fmla="*/ 328180 h 2667784"/>
              <a:gd name="connsiteX4" fmla="*/ 1086593 w 1609108"/>
              <a:gd name="connsiteY4" fmla="*/ 2440379 h 2667784"/>
              <a:gd name="connsiteX5" fmla="*/ 601314 w 1609108"/>
              <a:gd name="connsiteY5" fmla="*/ 2667619 h 2667784"/>
              <a:gd name="connsiteX6" fmla="*/ 0 w 1609108"/>
              <a:gd name="connsiteY6" fmla="*/ 2268187 h 2667784"/>
              <a:gd name="connsiteX7" fmla="*/ 284761 w 1609108"/>
              <a:gd name="connsiteY7" fmla="*/ 152028 h 2667784"/>
              <a:gd name="connsiteX0" fmla="*/ 284761 w 1609108"/>
              <a:gd name="connsiteY0" fmla="*/ 152028 h 2667784"/>
              <a:gd name="connsiteX1" fmla="*/ 1609108 w 1609108"/>
              <a:gd name="connsiteY1" fmla="*/ 0 h 2667784"/>
              <a:gd name="connsiteX2" fmla="*/ 1557277 w 1609108"/>
              <a:gd name="connsiteY2" fmla="*/ 310367 h 2667784"/>
              <a:gd name="connsiteX3" fmla="*/ 1391023 w 1609108"/>
              <a:gd name="connsiteY3" fmla="*/ 328180 h 2667784"/>
              <a:gd name="connsiteX4" fmla="*/ 1086593 w 1609108"/>
              <a:gd name="connsiteY4" fmla="*/ 2440379 h 2667784"/>
              <a:gd name="connsiteX5" fmla="*/ 601314 w 1609108"/>
              <a:gd name="connsiteY5" fmla="*/ 2667619 h 2667784"/>
              <a:gd name="connsiteX6" fmla="*/ 193515 w 1609108"/>
              <a:gd name="connsiteY6" fmla="*/ 2501316 h 2667784"/>
              <a:gd name="connsiteX7" fmla="*/ 0 w 1609108"/>
              <a:gd name="connsiteY7" fmla="*/ 2268187 h 2667784"/>
              <a:gd name="connsiteX8" fmla="*/ 284761 w 1609108"/>
              <a:gd name="connsiteY8" fmla="*/ 152028 h 2667784"/>
              <a:gd name="connsiteX0" fmla="*/ 284761 w 1609108"/>
              <a:gd name="connsiteY0" fmla="*/ 152028 h 2667784"/>
              <a:gd name="connsiteX1" fmla="*/ 1609108 w 1609108"/>
              <a:gd name="connsiteY1" fmla="*/ 0 h 2667784"/>
              <a:gd name="connsiteX2" fmla="*/ 1557277 w 1609108"/>
              <a:gd name="connsiteY2" fmla="*/ 310367 h 2667784"/>
              <a:gd name="connsiteX3" fmla="*/ 1391023 w 1609108"/>
              <a:gd name="connsiteY3" fmla="*/ 328180 h 2667784"/>
              <a:gd name="connsiteX4" fmla="*/ 1086593 w 1609108"/>
              <a:gd name="connsiteY4" fmla="*/ 2440379 h 2667784"/>
              <a:gd name="connsiteX5" fmla="*/ 601314 w 1609108"/>
              <a:gd name="connsiteY5" fmla="*/ 2667619 h 2667784"/>
              <a:gd name="connsiteX6" fmla="*/ 193515 w 1609108"/>
              <a:gd name="connsiteY6" fmla="*/ 2501316 h 2667784"/>
              <a:gd name="connsiteX7" fmla="*/ 105733 w 1609108"/>
              <a:gd name="connsiteY7" fmla="*/ 2351355 h 2667784"/>
              <a:gd name="connsiteX8" fmla="*/ 0 w 1609108"/>
              <a:gd name="connsiteY8" fmla="*/ 2268187 h 2667784"/>
              <a:gd name="connsiteX9" fmla="*/ 284761 w 1609108"/>
              <a:gd name="connsiteY9" fmla="*/ 152028 h 2667784"/>
              <a:gd name="connsiteX0" fmla="*/ 284761 w 1609108"/>
              <a:gd name="connsiteY0" fmla="*/ 152028 h 2667784"/>
              <a:gd name="connsiteX1" fmla="*/ 1609108 w 1609108"/>
              <a:gd name="connsiteY1" fmla="*/ 0 h 2667784"/>
              <a:gd name="connsiteX2" fmla="*/ 1557277 w 1609108"/>
              <a:gd name="connsiteY2" fmla="*/ 310367 h 2667784"/>
              <a:gd name="connsiteX3" fmla="*/ 1391023 w 1609108"/>
              <a:gd name="connsiteY3" fmla="*/ 328180 h 2667784"/>
              <a:gd name="connsiteX4" fmla="*/ 1086593 w 1609108"/>
              <a:gd name="connsiteY4" fmla="*/ 2440379 h 2667784"/>
              <a:gd name="connsiteX5" fmla="*/ 601314 w 1609108"/>
              <a:gd name="connsiteY5" fmla="*/ 2667619 h 2667784"/>
              <a:gd name="connsiteX6" fmla="*/ 193515 w 1609108"/>
              <a:gd name="connsiteY6" fmla="*/ 2501316 h 2667784"/>
              <a:gd name="connsiteX7" fmla="*/ 153281 w 1609108"/>
              <a:gd name="connsiteY7" fmla="*/ 2373300 h 2667784"/>
              <a:gd name="connsiteX8" fmla="*/ 105733 w 1609108"/>
              <a:gd name="connsiteY8" fmla="*/ 2351355 h 2667784"/>
              <a:gd name="connsiteX9" fmla="*/ 0 w 1609108"/>
              <a:gd name="connsiteY9" fmla="*/ 2268187 h 2667784"/>
              <a:gd name="connsiteX10" fmla="*/ 284761 w 1609108"/>
              <a:gd name="connsiteY10" fmla="*/ 152028 h 2667784"/>
              <a:gd name="connsiteX0" fmla="*/ 284761 w 1609108"/>
              <a:gd name="connsiteY0" fmla="*/ 152028 h 2677888"/>
              <a:gd name="connsiteX1" fmla="*/ 1609108 w 1609108"/>
              <a:gd name="connsiteY1" fmla="*/ 0 h 2677888"/>
              <a:gd name="connsiteX2" fmla="*/ 1557277 w 1609108"/>
              <a:gd name="connsiteY2" fmla="*/ 310367 h 2677888"/>
              <a:gd name="connsiteX3" fmla="*/ 1391023 w 1609108"/>
              <a:gd name="connsiteY3" fmla="*/ 328180 h 2677888"/>
              <a:gd name="connsiteX4" fmla="*/ 1086593 w 1609108"/>
              <a:gd name="connsiteY4" fmla="*/ 2440379 h 2677888"/>
              <a:gd name="connsiteX5" fmla="*/ 601314 w 1609108"/>
              <a:gd name="connsiteY5" fmla="*/ 2667619 h 2677888"/>
              <a:gd name="connsiteX6" fmla="*/ 328846 w 1609108"/>
              <a:gd name="connsiteY6" fmla="*/ 2643963 h 2677888"/>
              <a:gd name="connsiteX7" fmla="*/ 193515 w 1609108"/>
              <a:gd name="connsiteY7" fmla="*/ 2501316 h 2677888"/>
              <a:gd name="connsiteX8" fmla="*/ 153281 w 1609108"/>
              <a:gd name="connsiteY8" fmla="*/ 2373300 h 2677888"/>
              <a:gd name="connsiteX9" fmla="*/ 105733 w 1609108"/>
              <a:gd name="connsiteY9" fmla="*/ 2351355 h 2677888"/>
              <a:gd name="connsiteX10" fmla="*/ 0 w 1609108"/>
              <a:gd name="connsiteY10" fmla="*/ 2268187 h 2677888"/>
              <a:gd name="connsiteX11" fmla="*/ 284761 w 1609108"/>
              <a:gd name="connsiteY11" fmla="*/ 152028 h 2677888"/>
              <a:gd name="connsiteX0" fmla="*/ 284761 w 1609108"/>
              <a:gd name="connsiteY0" fmla="*/ 152028 h 2761197"/>
              <a:gd name="connsiteX1" fmla="*/ 1609108 w 1609108"/>
              <a:gd name="connsiteY1" fmla="*/ 0 h 2761197"/>
              <a:gd name="connsiteX2" fmla="*/ 1557277 w 1609108"/>
              <a:gd name="connsiteY2" fmla="*/ 310367 h 2761197"/>
              <a:gd name="connsiteX3" fmla="*/ 1391023 w 1609108"/>
              <a:gd name="connsiteY3" fmla="*/ 328180 h 2761197"/>
              <a:gd name="connsiteX4" fmla="*/ 1086593 w 1609108"/>
              <a:gd name="connsiteY4" fmla="*/ 2440379 h 2761197"/>
              <a:gd name="connsiteX5" fmla="*/ 601314 w 1609108"/>
              <a:gd name="connsiteY5" fmla="*/ 2667619 h 2761197"/>
              <a:gd name="connsiteX6" fmla="*/ 515384 w 1609108"/>
              <a:gd name="connsiteY6" fmla="*/ 2761006 h 2761197"/>
              <a:gd name="connsiteX7" fmla="*/ 328846 w 1609108"/>
              <a:gd name="connsiteY7" fmla="*/ 2643963 h 2761197"/>
              <a:gd name="connsiteX8" fmla="*/ 193515 w 1609108"/>
              <a:gd name="connsiteY8" fmla="*/ 2501316 h 2761197"/>
              <a:gd name="connsiteX9" fmla="*/ 153281 w 1609108"/>
              <a:gd name="connsiteY9" fmla="*/ 2373300 h 2761197"/>
              <a:gd name="connsiteX10" fmla="*/ 105733 w 1609108"/>
              <a:gd name="connsiteY10" fmla="*/ 2351355 h 2761197"/>
              <a:gd name="connsiteX11" fmla="*/ 0 w 1609108"/>
              <a:gd name="connsiteY11" fmla="*/ 2268187 h 2761197"/>
              <a:gd name="connsiteX12" fmla="*/ 284761 w 1609108"/>
              <a:gd name="connsiteY12" fmla="*/ 152028 h 2761197"/>
              <a:gd name="connsiteX0" fmla="*/ 284761 w 1609108"/>
              <a:gd name="connsiteY0" fmla="*/ 152028 h 2761197"/>
              <a:gd name="connsiteX1" fmla="*/ 1609108 w 1609108"/>
              <a:gd name="connsiteY1" fmla="*/ 0 h 2761197"/>
              <a:gd name="connsiteX2" fmla="*/ 1557277 w 1609108"/>
              <a:gd name="connsiteY2" fmla="*/ 310367 h 2761197"/>
              <a:gd name="connsiteX3" fmla="*/ 1391023 w 1609108"/>
              <a:gd name="connsiteY3" fmla="*/ 328180 h 2761197"/>
              <a:gd name="connsiteX4" fmla="*/ 1086593 w 1609108"/>
              <a:gd name="connsiteY4" fmla="*/ 2440379 h 2761197"/>
              <a:gd name="connsiteX5" fmla="*/ 756785 w 1609108"/>
              <a:gd name="connsiteY5" fmla="*/ 2687854 h 2761197"/>
              <a:gd name="connsiteX6" fmla="*/ 601314 w 1609108"/>
              <a:gd name="connsiteY6" fmla="*/ 2667619 h 2761197"/>
              <a:gd name="connsiteX7" fmla="*/ 515384 w 1609108"/>
              <a:gd name="connsiteY7" fmla="*/ 2761006 h 2761197"/>
              <a:gd name="connsiteX8" fmla="*/ 328846 w 1609108"/>
              <a:gd name="connsiteY8" fmla="*/ 2643963 h 2761197"/>
              <a:gd name="connsiteX9" fmla="*/ 193515 w 1609108"/>
              <a:gd name="connsiteY9" fmla="*/ 2501316 h 2761197"/>
              <a:gd name="connsiteX10" fmla="*/ 153281 w 1609108"/>
              <a:gd name="connsiteY10" fmla="*/ 2373300 h 2761197"/>
              <a:gd name="connsiteX11" fmla="*/ 105733 w 1609108"/>
              <a:gd name="connsiteY11" fmla="*/ 2351355 h 2761197"/>
              <a:gd name="connsiteX12" fmla="*/ 0 w 1609108"/>
              <a:gd name="connsiteY12" fmla="*/ 2268187 h 2761197"/>
              <a:gd name="connsiteX13" fmla="*/ 284761 w 1609108"/>
              <a:gd name="connsiteY13" fmla="*/ 152028 h 2761197"/>
              <a:gd name="connsiteX0" fmla="*/ 284761 w 1609108"/>
              <a:gd name="connsiteY0" fmla="*/ 152028 h 2761197"/>
              <a:gd name="connsiteX1" fmla="*/ 1609108 w 1609108"/>
              <a:gd name="connsiteY1" fmla="*/ 0 h 2761197"/>
              <a:gd name="connsiteX2" fmla="*/ 1557277 w 1609108"/>
              <a:gd name="connsiteY2" fmla="*/ 310367 h 2761197"/>
              <a:gd name="connsiteX3" fmla="*/ 1391023 w 1609108"/>
              <a:gd name="connsiteY3" fmla="*/ 328180 h 2761197"/>
              <a:gd name="connsiteX4" fmla="*/ 1086593 w 1609108"/>
              <a:gd name="connsiteY4" fmla="*/ 2440379 h 2761197"/>
              <a:gd name="connsiteX5" fmla="*/ 957953 w 1609108"/>
              <a:gd name="connsiteY5" fmla="*/ 2574468 h 2761197"/>
              <a:gd name="connsiteX6" fmla="*/ 756785 w 1609108"/>
              <a:gd name="connsiteY6" fmla="*/ 2687854 h 2761197"/>
              <a:gd name="connsiteX7" fmla="*/ 601314 w 1609108"/>
              <a:gd name="connsiteY7" fmla="*/ 2667619 h 2761197"/>
              <a:gd name="connsiteX8" fmla="*/ 515384 w 1609108"/>
              <a:gd name="connsiteY8" fmla="*/ 2761006 h 2761197"/>
              <a:gd name="connsiteX9" fmla="*/ 328846 w 1609108"/>
              <a:gd name="connsiteY9" fmla="*/ 2643963 h 2761197"/>
              <a:gd name="connsiteX10" fmla="*/ 193515 w 1609108"/>
              <a:gd name="connsiteY10" fmla="*/ 2501316 h 2761197"/>
              <a:gd name="connsiteX11" fmla="*/ 153281 w 1609108"/>
              <a:gd name="connsiteY11" fmla="*/ 2373300 h 2761197"/>
              <a:gd name="connsiteX12" fmla="*/ 105733 w 1609108"/>
              <a:gd name="connsiteY12" fmla="*/ 2351355 h 2761197"/>
              <a:gd name="connsiteX13" fmla="*/ 0 w 1609108"/>
              <a:gd name="connsiteY13" fmla="*/ 2268187 h 2761197"/>
              <a:gd name="connsiteX14" fmla="*/ 284761 w 1609108"/>
              <a:gd name="connsiteY14" fmla="*/ 152028 h 2761197"/>
              <a:gd name="connsiteX0" fmla="*/ 284761 w 1609108"/>
              <a:gd name="connsiteY0" fmla="*/ 152028 h 2761197"/>
              <a:gd name="connsiteX1" fmla="*/ 1609108 w 1609108"/>
              <a:gd name="connsiteY1" fmla="*/ 0 h 2761197"/>
              <a:gd name="connsiteX2" fmla="*/ 1557277 w 1609108"/>
              <a:gd name="connsiteY2" fmla="*/ 310367 h 2761197"/>
              <a:gd name="connsiteX3" fmla="*/ 1391023 w 1609108"/>
              <a:gd name="connsiteY3" fmla="*/ 328180 h 2761197"/>
              <a:gd name="connsiteX4" fmla="*/ 1086593 w 1609108"/>
              <a:gd name="connsiteY4" fmla="*/ 2440379 h 2761197"/>
              <a:gd name="connsiteX5" fmla="*/ 1020133 w 1609108"/>
              <a:gd name="connsiteY5" fmla="*/ 2395246 h 2761197"/>
              <a:gd name="connsiteX6" fmla="*/ 957953 w 1609108"/>
              <a:gd name="connsiteY6" fmla="*/ 2574468 h 2761197"/>
              <a:gd name="connsiteX7" fmla="*/ 756785 w 1609108"/>
              <a:gd name="connsiteY7" fmla="*/ 2687854 h 2761197"/>
              <a:gd name="connsiteX8" fmla="*/ 601314 w 1609108"/>
              <a:gd name="connsiteY8" fmla="*/ 2667619 h 2761197"/>
              <a:gd name="connsiteX9" fmla="*/ 515384 w 1609108"/>
              <a:gd name="connsiteY9" fmla="*/ 2761006 h 2761197"/>
              <a:gd name="connsiteX10" fmla="*/ 328846 w 1609108"/>
              <a:gd name="connsiteY10" fmla="*/ 2643963 h 2761197"/>
              <a:gd name="connsiteX11" fmla="*/ 193515 w 1609108"/>
              <a:gd name="connsiteY11" fmla="*/ 2501316 h 2761197"/>
              <a:gd name="connsiteX12" fmla="*/ 153281 w 1609108"/>
              <a:gd name="connsiteY12" fmla="*/ 2373300 h 2761197"/>
              <a:gd name="connsiteX13" fmla="*/ 105733 w 1609108"/>
              <a:gd name="connsiteY13" fmla="*/ 2351355 h 2761197"/>
              <a:gd name="connsiteX14" fmla="*/ 0 w 1609108"/>
              <a:gd name="connsiteY14" fmla="*/ 2268187 h 2761197"/>
              <a:gd name="connsiteX15" fmla="*/ 284761 w 1609108"/>
              <a:gd name="connsiteY15" fmla="*/ 152028 h 2761197"/>
              <a:gd name="connsiteX0" fmla="*/ 284761 w 1609108"/>
              <a:gd name="connsiteY0" fmla="*/ 152028 h 2761197"/>
              <a:gd name="connsiteX1" fmla="*/ 1609108 w 1609108"/>
              <a:gd name="connsiteY1" fmla="*/ 0 h 2761197"/>
              <a:gd name="connsiteX2" fmla="*/ 1557277 w 1609108"/>
              <a:gd name="connsiteY2" fmla="*/ 310367 h 2761197"/>
              <a:gd name="connsiteX3" fmla="*/ 1391023 w 1609108"/>
              <a:gd name="connsiteY3" fmla="*/ 328180 h 2761197"/>
              <a:gd name="connsiteX4" fmla="*/ 1086593 w 1609108"/>
              <a:gd name="connsiteY4" fmla="*/ 2440379 h 2761197"/>
              <a:gd name="connsiteX5" fmla="*/ 1020133 w 1609108"/>
              <a:gd name="connsiteY5" fmla="*/ 2395246 h 2761197"/>
              <a:gd name="connsiteX6" fmla="*/ 957953 w 1609108"/>
              <a:gd name="connsiteY6" fmla="*/ 2574468 h 2761197"/>
              <a:gd name="connsiteX7" fmla="*/ 756785 w 1609108"/>
              <a:gd name="connsiteY7" fmla="*/ 2687854 h 2761197"/>
              <a:gd name="connsiteX8" fmla="*/ 601314 w 1609108"/>
              <a:gd name="connsiteY8" fmla="*/ 2667619 h 2761197"/>
              <a:gd name="connsiteX9" fmla="*/ 515384 w 1609108"/>
              <a:gd name="connsiteY9" fmla="*/ 2761006 h 2761197"/>
              <a:gd name="connsiteX10" fmla="*/ 328846 w 1609108"/>
              <a:gd name="connsiteY10" fmla="*/ 2643963 h 2761197"/>
              <a:gd name="connsiteX11" fmla="*/ 193515 w 1609108"/>
              <a:gd name="connsiteY11" fmla="*/ 2501316 h 2761197"/>
              <a:gd name="connsiteX12" fmla="*/ 153281 w 1609108"/>
              <a:gd name="connsiteY12" fmla="*/ 2373300 h 2761197"/>
              <a:gd name="connsiteX13" fmla="*/ 105733 w 1609108"/>
              <a:gd name="connsiteY13" fmla="*/ 2351355 h 2761197"/>
              <a:gd name="connsiteX14" fmla="*/ 0 w 1609108"/>
              <a:gd name="connsiteY14" fmla="*/ 2268187 h 2761197"/>
              <a:gd name="connsiteX15" fmla="*/ 284761 w 1609108"/>
              <a:gd name="connsiteY15" fmla="*/ 152028 h 2761197"/>
              <a:gd name="connsiteX0" fmla="*/ 284761 w 1609108"/>
              <a:gd name="connsiteY0" fmla="*/ 152028 h 2761197"/>
              <a:gd name="connsiteX1" fmla="*/ 1609108 w 1609108"/>
              <a:gd name="connsiteY1" fmla="*/ 0 h 2761197"/>
              <a:gd name="connsiteX2" fmla="*/ 1557277 w 1609108"/>
              <a:gd name="connsiteY2" fmla="*/ 310367 h 2761197"/>
              <a:gd name="connsiteX3" fmla="*/ 1391023 w 1609108"/>
              <a:gd name="connsiteY3" fmla="*/ 328180 h 2761197"/>
              <a:gd name="connsiteX4" fmla="*/ 1086593 w 1609108"/>
              <a:gd name="connsiteY4" fmla="*/ 2440379 h 2761197"/>
              <a:gd name="connsiteX5" fmla="*/ 1020133 w 1609108"/>
              <a:gd name="connsiteY5" fmla="*/ 2395246 h 2761197"/>
              <a:gd name="connsiteX6" fmla="*/ 957953 w 1609108"/>
              <a:gd name="connsiteY6" fmla="*/ 2574468 h 2761197"/>
              <a:gd name="connsiteX7" fmla="*/ 756785 w 1609108"/>
              <a:gd name="connsiteY7" fmla="*/ 2687854 h 2761197"/>
              <a:gd name="connsiteX8" fmla="*/ 601314 w 1609108"/>
              <a:gd name="connsiteY8" fmla="*/ 2667619 h 2761197"/>
              <a:gd name="connsiteX9" fmla="*/ 515384 w 1609108"/>
              <a:gd name="connsiteY9" fmla="*/ 2761006 h 2761197"/>
              <a:gd name="connsiteX10" fmla="*/ 328846 w 1609108"/>
              <a:gd name="connsiteY10" fmla="*/ 2643963 h 2761197"/>
              <a:gd name="connsiteX11" fmla="*/ 193515 w 1609108"/>
              <a:gd name="connsiteY11" fmla="*/ 2501316 h 2761197"/>
              <a:gd name="connsiteX12" fmla="*/ 153281 w 1609108"/>
              <a:gd name="connsiteY12" fmla="*/ 2373300 h 2761197"/>
              <a:gd name="connsiteX13" fmla="*/ 105733 w 1609108"/>
              <a:gd name="connsiteY13" fmla="*/ 2351355 h 2761197"/>
              <a:gd name="connsiteX14" fmla="*/ 0 w 1609108"/>
              <a:gd name="connsiteY14" fmla="*/ 2268187 h 2761197"/>
              <a:gd name="connsiteX15" fmla="*/ 284761 w 1609108"/>
              <a:gd name="connsiteY15" fmla="*/ 152028 h 2761197"/>
              <a:gd name="connsiteX0" fmla="*/ 284761 w 1609108"/>
              <a:gd name="connsiteY0" fmla="*/ 152028 h 2761197"/>
              <a:gd name="connsiteX1" fmla="*/ 1609108 w 1609108"/>
              <a:gd name="connsiteY1" fmla="*/ 0 h 2761197"/>
              <a:gd name="connsiteX2" fmla="*/ 1557277 w 1609108"/>
              <a:gd name="connsiteY2" fmla="*/ 310367 h 2761197"/>
              <a:gd name="connsiteX3" fmla="*/ 1391023 w 1609108"/>
              <a:gd name="connsiteY3" fmla="*/ 328180 h 2761197"/>
              <a:gd name="connsiteX4" fmla="*/ 1086593 w 1609108"/>
              <a:gd name="connsiteY4" fmla="*/ 2440379 h 2761197"/>
              <a:gd name="connsiteX5" fmla="*/ 1020133 w 1609108"/>
              <a:gd name="connsiteY5" fmla="*/ 2395246 h 2761197"/>
              <a:gd name="connsiteX6" fmla="*/ 957953 w 1609108"/>
              <a:gd name="connsiteY6" fmla="*/ 2574468 h 2761197"/>
              <a:gd name="connsiteX7" fmla="*/ 756785 w 1609108"/>
              <a:gd name="connsiteY7" fmla="*/ 2687854 h 2761197"/>
              <a:gd name="connsiteX8" fmla="*/ 601314 w 1609108"/>
              <a:gd name="connsiteY8" fmla="*/ 2667619 h 2761197"/>
              <a:gd name="connsiteX9" fmla="*/ 515384 w 1609108"/>
              <a:gd name="connsiteY9" fmla="*/ 2761006 h 2761197"/>
              <a:gd name="connsiteX10" fmla="*/ 328846 w 1609108"/>
              <a:gd name="connsiteY10" fmla="*/ 2643963 h 2761197"/>
              <a:gd name="connsiteX11" fmla="*/ 193515 w 1609108"/>
              <a:gd name="connsiteY11" fmla="*/ 2501316 h 2761197"/>
              <a:gd name="connsiteX12" fmla="*/ 153281 w 1609108"/>
              <a:gd name="connsiteY12" fmla="*/ 2373300 h 2761197"/>
              <a:gd name="connsiteX13" fmla="*/ 105733 w 1609108"/>
              <a:gd name="connsiteY13" fmla="*/ 2351355 h 2761197"/>
              <a:gd name="connsiteX14" fmla="*/ 0 w 1609108"/>
              <a:gd name="connsiteY14" fmla="*/ 2268187 h 2761197"/>
              <a:gd name="connsiteX15" fmla="*/ 284761 w 1609108"/>
              <a:gd name="connsiteY15" fmla="*/ 152028 h 2761197"/>
              <a:gd name="connsiteX0" fmla="*/ 284761 w 1609108"/>
              <a:gd name="connsiteY0" fmla="*/ 152028 h 2761197"/>
              <a:gd name="connsiteX1" fmla="*/ 1609108 w 1609108"/>
              <a:gd name="connsiteY1" fmla="*/ 0 h 2761197"/>
              <a:gd name="connsiteX2" fmla="*/ 1557277 w 1609108"/>
              <a:gd name="connsiteY2" fmla="*/ 310367 h 2761197"/>
              <a:gd name="connsiteX3" fmla="*/ 1391023 w 1609108"/>
              <a:gd name="connsiteY3" fmla="*/ 328180 h 2761197"/>
              <a:gd name="connsiteX4" fmla="*/ 1086593 w 1609108"/>
              <a:gd name="connsiteY4" fmla="*/ 2440379 h 2761197"/>
              <a:gd name="connsiteX5" fmla="*/ 1016475 w 1609108"/>
              <a:gd name="connsiteY5" fmla="*/ 2413534 h 2761197"/>
              <a:gd name="connsiteX6" fmla="*/ 957953 w 1609108"/>
              <a:gd name="connsiteY6" fmla="*/ 2574468 h 2761197"/>
              <a:gd name="connsiteX7" fmla="*/ 756785 w 1609108"/>
              <a:gd name="connsiteY7" fmla="*/ 2687854 h 2761197"/>
              <a:gd name="connsiteX8" fmla="*/ 601314 w 1609108"/>
              <a:gd name="connsiteY8" fmla="*/ 2667619 h 2761197"/>
              <a:gd name="connsiteX9" fmla="*/ 515384 w 1609108"/>
              <a:gd name="connsiteY9" fmla="*/ 2761006 h 2761197"/>
              <a:gd name="connsiteX10" fmla="*/ 328846 w 1609108"/>
              <a:gd name="connsiteY10" fmla="*/ 2643963 h 2761197"/>
              <a:gd name="connsiteX11" fmla="*/ 193515 w 1609108"/>
              <a:gd name="connsiteY11" fmla="*/ 2501316 h 2761197"/>
              <a:gd name="connsiteX12" fmla="*/ 153281 w 1609108"/>
              <a:gd name="connsiteY12" fmla="*/ 2373300 h 2761197"/>
              <a:gd name="connsiteX13" fmla="*/ 105733 w 1609108"/>
              <a:gd name="connsiteY13" fmla="*/ 2351355 h 2761197"/>
              <a:gd name="connsiteX14" fmla="*/ 0 w 1609108"/>
              <a:gd name="connsiteY14" fmla="*/ 2268187 h 2761197"/>
              <a:gd name="connsiteX15" fmla="*/ 284761 w 1609108"/>
              <a:gd name="connsiteY15" fmla="*/ 152028 h 2761197"/>
              <a:gd name="connsiteX0" fmla="*/ 284761 w 1609108"/>
              <a:gd name="connsiteY0" fmla="*/ 152028 h 2761197"/>
              <a:gd name="connsiteX1" fmla="*/ 1609108 w 1609108"/>
              <a:gd name="connsiteY1" fmla="*/ 0 h 2761197"/>
              <a:gd name="connsiteX2" fmla="*/ 1557277 w 1609108"/>
              <a:gd name="connsiteY2" fmla="*/ 310367 h 2761197"/>
              <a:gd name="connsiteX3" fmla="*/ 1391023 w 1609108"/>
              <a:gd name="connsiteY3" fmla="*/ 328180 h 2761197"/>
              <a:gd name="connsiteX4" fmla="*/ 1086593 w 1609108"/>
              <a:gd name="connsiteY4" fmla="*/ 2440379 h 2761197"/>
              <a:gd name="connsiteX5" fmla="*/ 1016475 w 1609108"/>
              <a:gd name="connsiteY5" fmla="*/ 2413534 h 2761197"/>
              <a:gd name="connsiteX6" fmla="*/ 957953 w 1609108"/>
              <a:gd name="connsiteY6" fmla="*/ 2574468 h 2761197"/>
              <a:gd name="connsiteX7" fmla="*/ 756785 w 1609108"/>
              <a:gd name="connsiteY7" fmla="*/ 2687854 h 2761197"/>
              <a:gd name="connsiteX8" fmla="*/ 601314 w 1609108"/>
              <a:gd name="connsiteY8" fmla="*/ 2667619 h 2761197"/>
              <a:gd name="connsiteX9" fmla="*/ 515384 w 1609108"/>
              <a:gd name="connsiteY9" fmla="*/ 2761006 h 2761197"/>
              <a:gd name="connsiteX10" fmla="*/ 328846 w 1609108"/>
              <a:gd name="connsiteY10" fmla="*/ 2643963 h 2761197"/>
              <a:gd name="connsiteX11" fmla="*/ 193515 w 1609108"/>
              <a:gd name="connsiteY11" fmla="*/ 2501316 h 2761197"/>
              <a:gd name="connsiteX12" fmla="*/ 153281 w 1609108"/>
              <a:gd name="connsiteY12" fmla="*/ 2373300 h 2761197"/>
              <a:gd name="connsiteX13" fmla="*/ 105733 w 1609108"/>
              <a:gd name="connsiteY13" fmla="*/ 2351355 h 2761197"/>
              <a:gd name="connsiteX14" fmla="*/ 0 w 1609108"/>
              <a:gd name="connsiteY14" fmla="*/ 2268187 h 2761197"/>
              <a:gd name="connsiteX15" fmla="*/ 284761 w 1609108"/>
              <a:gd name="connsiteY15" fmla="*/ 152028 h 2761197"/>
              <a:gd name="connsiteX0" fmla="*/ 284761 w 1609108"/>
              <a:gd name="connsiteY0" fmla="*/ 152028 h 2761197"/>
              <a:gd name="connsiteX1" fmla="*/ 1609108 w 1609108"/>
              <a:gd name="connsiteY1" fmla="*/ 0 h 2761197"/>
              <a:gd name="connsiteX2" fmla="*/ 1557277 w 1609108"/>
              <a:gd name="connsiteY2" fmla="*/ 310367 h 2761197"/>
              <a:gd name="connsiteX3" fmla="*/ 1391023 w 1609108"/>
              <a:gd name="connsiteY3" fmla="*/ 328180 h 2761197"/>
              <a:gd name="connsiteX4" fmla="*/ 1086593 w 1609108"/>
              <a:gd name="connsiteY4" fmla="*/ 2440379 h 2761197"/>
              <a:gd name="connsiteX5" fmla="*/ 1016475 w 1609108"/>
              <a:gd name="connsiteY5" fmla="*/ 2413534 h 2761197"/>
              <a:gd name="connsiteX6" fmla="*/ 946980 w 1609108"/>
              <a:gd name="connsiteY6" fmla="*/ 2578125 h 2761197"/>
              <a:gd name="connsiteX7" fmla="*/ 756785 w 1609108"/>
              <a:gd name="connsiteY7" fmla="*/ 2687854 h 2761197"/>
              <a:gd name="connsiteX8" fmla="*/ 601314 w 1609108"/>
              <a:gd name="connsiteY8" fmla="*/ 2667619 h 2761197"/>
              <a:gd name="connsiteX9" fmla="*/ 515384 w 1609108"/>
              <a:gd name="connsiteY9" fmla="*/ 2761006 h 2761197"/>
              <a:gd name="connsiteX10" fmla="*/ 328846 w 1609108"/>
              <a:gd name="connsiteY10" fmla="*/ 2643963 h 2761197"/>
              <a:gd name="connsiteX11" fmla="*/ 193515 w 1609108"/>
              <a:gd name="connsiteY11" fmla="*/ 2501316 h 2761197"/>
              <a:gd name="connsiteX12" fmla="*/ 153281 w 1609108"/>
              <a:gd name="connsiteY12" fmla="*/ 2373300 h 2761197"/>
              <a:gd name="connsiteX13" fmla="*/ 105733 w 1609108"/>
              <a:gd name="connsiteY13" fmla="*/ 2351355 h 2761197"/>
              <a:gd name="connsiteX14" fmla="*/ 0 w 1609108"/>
              <a:gd name="connsiteY14" fmla="*/ 2268187 h 2761197"/>
              <a:gd name="connsiteX15" fmla="*/ 284761 w 1609108"/>
              <a:gd name="connsiteY15" fmla="*/ 152028 h 2761197"/>
              <a:gd name="connsiteX0" fmla="*/ 284761 w 1609108"/>
              <a:gd name="connsiteY0" fmla="*/ 152028 h 2761186"/>
              <a:gd name="connsiteX1" fmla="*/ 1609108 w 1609108"/>
              <a:gd name="connsiteY1" fmla="*/ 0 h 2761186"/>
              <a:gd name="connsiteX2" fmla="*/ 1557277 w 1609108"/>
              <a:gd name="connsiteY2" fmla="*/ 310367 h 2761186"/>
              <a:gd name="connsiteX3" fmla="*/ 1391023 w 1609108"/>
              <a:gd name="connsiteY3" fmla="*/ 328180 h 2761186"/>
              <a:gd name="connsiteX4" fmla="*/ 1086593 w 1609108"/>
              <a:gd name="connsiteY4" fmla="*/ 2440379 h 2761186"/>
              <a:gd name="connsiteX5" fmla="*/ 1016475 w 1609108"/>
              <a:gd name="connsiteY5" fmla="*/ 2413534 h 2761186"/>
              <a:gd name="connsiteX6" fmla="*/ 946980 w 1609108"/>
              <a:gd name="connsiteY6" fmla="*/ 2578125 h 2761186"/>
              <a:gd name="connsiteX7" fmla="*/ 756785 w 1609108"/>
              <a:gd name="connsiteY7" fmla="*/ 2687854 h 2761186"/>
              <a:gd name="connsiteX8" fmla="*/ 612286 w 1609108"/>
              <a:gd name="connsiteY8" fmla="*/ 2663961 h 2761186"/>
              <a:gd name="connsiteX9" fmla="*/ 515384 w 1609108"/>
              <a:gd name="connsiteY9" fmla="*/ 2761006 h 2761186"/>
              <a:gd name="connsiteX10" fmla="*/ 328846 w 1609108"/>
              <a:gd name="connsiteY10" fmla="*/ 2643963 h 2761186"/>
              <a:gd name="connsiteX11" fmla="*/ 193515 w 1609108"/>
              <a:gd name="connsiteY11" fmla="*/ 2501316 h 2761186"/>
              <a:gd name="connsiteX12" fmla="*/ 153281 w 1609108"/>
              <a:gd name="connsiteY12" fmla="*/ 2373300 h 2761186"/>
              <a:gd name="connsiteX13" fmla="*/ 105733 w 1609108"/>
              <a:gd name="connsiteY13" fmla="*/ 2351355 h 2761186"/>
              <a:gd name="connsiteX14" fmla="*/ 0 w 1609108"/>
              <a:gd name="connsiteY14" fmla="*/ 2268187 h 2761186"/>
              <a:gd name="connsiteX15" fmla="*/ 284761 w 1609108"/>
              <a:gd name="connsiteY15" fmla="*/ 152028 h 2761186"/>
              <a:gd name="connsiteX0" fmla="*/ 284761 w 1609108"/>
              <a:gd name="connsiteY0" fmla="*/ 152028 h 2761168"/>
              <a:gd name="connsiteX1" fmla="*/ 1609108 w 1609108"/>
              <a:gd name="connsiteY1" fmla="*/ 0 h 2761168"/>
              <a:gd name="connsiteX2" fmla="*/ 1557277 w 1609108"/>
              <a:gd name="connsiteY2" fmla="*/ 310367 h 2761168"/>
              <a:gd name="connsiteX3" fmla="*/ 1391023 w 1609108"/>
              <a:gd name="connsiteY3" fmla="*/ 328180 h 2761168"/>
              <a:gd name="connsiteX4" fmla="*/ 1086593 w 1609108"/>
              <a:gd name="connsiteY4" fmla="*/ 2440379 h 2761168"/>
              <a:gd name="connsiteX5" fmla="*/ 1016475 w 1609108"/>
              <a:gd name="connsiteY5" fmla="*/ 2413534 h 2761168"/>
              <a:gd name="connsiteX6" fmla="*/ 946980 w 1609108"/>
              <a:gd name="connsiteY6" fmla="*/ 2578125 h 2761168"/>
              <a:gd name="connsiteX7" fmla="*/ 756785 w 1609108"/>
              <a:gd name="connsiteY7" fmla="*/ 2687854 h 2761168"/>
              <a:gd name="connsiteX8" fmla="*/ 612286 w 1609108"/>
              <a:gd name="connsiteY8" fmla="*/ 2663961 h 2761168"/>
              <a:gd name="connsiteX9" fmla="*/ 515384 w 1609108"/>
              <a:gd name="connsiteY9" fmla="*/ 2761006 h 2761168"/>
              <a:gd name="connsiteX10" fmla="*/ 328846 w 1609108"/>
              <a:gd name="connsiteY10" fmla="*/ 2643963 h 2761168"/>
              <a:gd name="connsiteX11" fmla="*/ 193515 w 1609108"/>
              <a:gd name="connsiteY11" fmla="*/ 2501316 h 2761168"/>
              <a:gd name="connsiteX12" fmla="*/ 153281 w 1609108"/>
              <a:gd name="connsiteY12" fmla="*/ 2373300 h 2761168"/>
              <a:gd name="connsiteX13" fmla="*/ 105733 w 1609108"/>
              <a:gd name="connsiteY13" fmla="*/ 2351355 h 2761168"/>
              <a:gd name="connsiteX14" fmla="*/ 0 w 1609108"/>
              <a:gd name="connsiteY14" fmla="*/ 2268187 h 2761168"/>
              <a:gd name="connsiteX15" fmla="*/ 284761 w 1609108"/>
              <a:gd name="connsiteY15" fmla="*/ 152028 h 2761168"/>
              <a:gd name="connsiteX0" fmla="*/ 284761 w 1609108"/>
              <a:gd name="connsiteY0" fmla="*/ 152028 h 2761168"/>
              <a:gd name="connsiteX1" fmla="*/ 1609108 w 1609108"/>
              <a:gd name="connsiteY1" fmla="*/ 0 h 2761168"/>
              <a:gd name="connsiteX2" fmla="*/ 1557277 w 1609108"/>
              <a:gd name="connsiteY2" fmla="*/ 310367 h 2761168"/>
              <a:gd name="connsiteX3" fmla="*/ 1391023 w 1609108"/>
              <a:gd name="connsiteY3" fmla="*/ 328180 h 2761168"/>
              <a:gd name="connsiteX4" fmla="*/ 1086593 w 1609108"/>
              <a:gd name="connsiteY4" fmla="*/ 2440379 h 2761168"/>
              <a:gd name="connsiteX5" fmla="*/ 1016475 w 1609108"/>
              <a:gd name="connsiteY5" fmla="*/ 2413534 h 2761168"/>
              <a:gd name="connsiteX6" fmla="*/ 946980 w 1609108"/>
              <a:gd name="connsiteY6" fmla="*/ 2578125 h 2761168"/>
              <a:gd name="connsiteX7" fmla="*/ 756785 w 1609108"/>
              <a:gd name="connsiteY7" fmla="*/ 2687854 h 2761168"/>
              <a:gd name="connsiteX8" fmla="*/ 612286 w 1609108"/>
              <a:gd name="connsiteY8" fmla="*/ 2663961 h 2761168"/>
              <a:gd name="connsiteX9" fmla="*/ 515384 w 1609108"/>
              <a:gd name="connsiteY9" fmla="*/ 2761006 h 2761168"/>
              <a:gd name="connsiteX10" fmla="*/ 328846 w 1609108"/>
              <a:gd name="connsiteY10" fmla="*/ 2643963 h 2761168"/>
              <a:gd name="connsiteX11" fmla="*/ 193515 w 1609108"/>
              <a:gd name="connsiteY11" fmla="*/ 2501316 h 2761168"/>
              <a:gd name="connsiteX12" fmla="*/ 153281 w 1609108"/>
              <a:gd name="connsiteY12" fmla="*/ 2373300 h 2761168"/>
              <a:gd name="connsiteX13" fmla="*/ 105733 w 1609108"/>
              <a:gd name="connsiteY13" fmla="*/ 2351355 h 2761168"/>
              <a:gd name="connsiteX14" fmla="*/ 0 w 1609108"/>
              <a:gd name="connsiteY14" fmla="*/ 2268187 h 2761168"/>
              <a:gd name="connsiteX15" fmla="*/ 284761 w 1609108"/>
              <a:gd name="connsiteY15" fmla="*/ 152028 h 2761168"/>
              <a:gd name="connsiteX0" fmla="*/ 284761 w 1609108"/>
              <a:gd name="connsiteY0" fmla="*/ 152028 h 2761168"/>
              <a:gd name="connsiteX1" fmla="*/ 1609108 w 1609108"/>
              <a:gd name="connsiteY1" fmla="*/ 0 h 2761168"/>
              <a:gd name="connsiteX2" fmla="*/ 1557277 w 1609108"/>
              <a:gd name="connsiteY2" fmla="*/ 335970 h 2761168"/>
              <a:gd name="connsiteX3" fmla="*/ 1391023 w 1609108"/>
              <a:gd name="connsiteY3" fmla="*/ 328180 h 2761168"/>
              <a:gd name="connsiteX4" fmla="*/ 1086593 w 1609108"/>
              <a:gd name="connsiteY4" fmla="*/ 2440379 h 2761168"/>
              <a:gd name="connsiteX5" fmla="*/ 1016475 w 1609108"/>
              <a:gd name="connsiteY5" fmla="*/ 2413534 h 2761168"/>
              <a:gd name="connsiteX6" fmla="*/ 946980 w 1609108"/>
              <a:gd name="connsiteY6" fmla="*/ 2578125 h 2761168"/>
              <a:gd name="connsiteX7" fmla="*/ 756785 w 1609108"/>
              <a:gd name="connsiteY7" fmla="*/ 2687854 h 2761168"/>
              <a:gd name="connsiteX8" fmla="*/ 612286 w 1609108"/>
              <a:gd name="connsiteY8" fmla="*/ 2663961 h 2761168"/>
              <a:gd name="connsiteX9" fmla="*/ 515384 w 1609108"/>
              <a:gd name="connsiteY9" fmla="*/ 2761006 h 2761168"/>
              <a:gd name="connsiteX10" fmla="*/ 328846 w 1609108"/>
              <a:gd name="connsiteY10" fmla="*/ 2643963 h 2761168"/>
              <a:gd name="connsiteX11" fmla="*/ 193515 w 1609108"/>
              <a:gd name="connsiteY11" fmla="*/ 2501316 h 2761168"/>
              <a:gd name="connsiteX12" fmla="*/ 153281 w 1609108"/>
              <a:gd name="connsiteY12" fmla="*/ 2373300 h 2761168"/>
              <a:gd name="connsiteX13" fmla="*/ 105733 w 1609108"/>
              <a:gd name="connsiteY13" fmla="*/ 2351355 h 2761168"/>
              <a:gd name="connsiteX14" fmla="*/ 0 w 1609108"/>
              <a:gd name="connsiteY14" fmla="*/ 2268187 h 2761168"/>
              <a:gd name="connsiteX15" fmla="*/ 284761 w 1609108"/>
              <a:gd name="connsiteY15" fmla="*/ 152028 h 2761168"/>
              <a:gd name="connsiteX0" fmla="*/ 284761 w 1609108"/>
              <a:gd name="connsiteY0" fmla="*/ 152028 h 2761168"/>
              <a:gd name="connsiteX1" fmla="*/ 1609108 w 1609108"/>
              <a:gd name="connsiteY1" fmla="*/ 0 h 2761168"/>
              <a:gd name="connsiteX2" fmla="*/ 1557277 w 1609108"/>
              <a:gd name="connsiteY2" fmla="*/ 335970 h 2761168"/>
              <a:gd name="connsiteX3" fmla="*/ 1391023 w 1609108"/>
              <a:gd name="connsiteY3" fmla="*/ 328180 h 2761168"/>
              <a:gd name="connsiteX4" fmla="*/ 1086593 w 1609108"/>
              <a:gd name="connsiteY4" fmla="*/ 2440379 h 2761168"/>
              <a:gd name="connsiteX5" fmla="*/ 1016475 w 1609108"/>
              <a:gd name="connsiteY5" fmla="*/ 2413534 h 2761168"/>
              <a:gd name="connsiteX6" fmla="*/ 946980 w 1609108"/>
              <a:gd name="connsiteY6" fmla="*/ 2578125 h 2761168"/>
              <a:gd name="connsiteX7" fmla="*/ 756785 w 1609108"/>
              <a:gd name="connsiteY7" fmla="*/ 2687854 h 2761168"/>
              <a:gd name="connsiteX8" fmla="*/ 612286 w 1609108"/>
              <a:gd name="connsiteY8" fmla="*/ 2663961 h 2761168"/>
              <a:gd name="connsiteX9" fmla="*/ 515384 w 1609108"/>
              <a:gd name="connsiteY9" fmla="*/ 2761006 h 2761168"/>
              <a:gd name="connsiteX10" fmla="*/ 371944 w 1609108"/>
              <a:gd name="connsiteY10" fmla="*/ 2689170 h 2761168"/>
              <a:gd name="connsiteX11" fmla="*/ 328846 w 1609108"/>
              <a:gd name="connsiteY11" fmla="*/ 2643963 h 2761168"/>
              <a:gd name="connsiteX12" fmla="*/ 193515 w 1609108"/>
              <a:gd name="connsiteY12" fmla="*/ 2501316 h 2761168"/>
              <a:gd name="connsiteX13" fmla="*/ 153281 w 1609108"/>
              <a:gd name="connsiteY13" fmla="*/ 2373300 h 2761168"/>
              <a:gd name="connsiteX14" fmla="*/ 105733 w 1609108"/>
              <a:gd name="connsiteY14" fmla="*/ 2351355 h 2761168"/>
              <a:gd name="connsiteX15" fmla="*/ 0 w 1609108"/>
              <a:gd name="connsiteY15" fmla="*/ 2268187 h 2761168"/>
              <a:gd name="connsiteX16" fmla="*/ 284761 w 1609108"/>
              <a:gd name="connsiteY16" fmla="*/ 152028 h 2761168"/>
              <a:gd name="connsiteX0" fmla="*/ 284761 w 1557375"/>
              <a:gd name="connsiteY0" fmla="*/ 891767 h 3500907"/>
              <a:gd name="connsiteX1" fmla="*/ 1126222 w 1557375"/>
              <a:gd name="connsiteY1" fmla="*/ 0 h 3500907"/>
              <a:gd name="connsiteX2" fmla="*/ 1557277 w 1557375"/>
              <a:gd name="connsiteY2" fmla="*/ 1075709 h 3500907"/>
              <a:gd name="connsiteX3" fmla="*/ 1391023 w 1557375"/>
              <a:gd name="connsiteY3" fmla="*/ 1067919 h 3500907"/>
              <a:gd name="connsiteX4" fmla="*/ 1086593 w 1557375"/>
              <a:gd name="connsiteY4" fmla="*/ 3180118 h 3500907"/>
              <a:gd name="connsiteX5" fmla="*/ 1016475 w 1557375"/>
              <a:gd name="connsiteY5" fmla="*/ 3153273 h 3500907"/>
              <a:gd name="connsiteX6" fmla="*/ 946980 w 1557375"/>
              <a:gd name="connsiteY6" fmla="*/ 3317864 h 3500907"/>
              <a:gd name="connsiteX7" fmla="*/ 756785 w 1557375"/>
              <a:gd name="connsiteY7" fmla="*/ 3427593 h 3500907"/>
              <a:gd name="connsiteX8" fmla="*/ 612286 w 1557375"/>
              <a:gd name="connsiteY8" fmla="*/ 3403700 h 3500907"/>
              <a:gd name="connsiteX9" fmla="*/ 515384 w 1557375"/>
              <a:gd name="connsiteY9" fmla="*/ 3500745 h 3500907"/>
              <a:gd name="connsiteX10" fmla="*/ 371944 w 1557375"/>
              <a:gd name="connsiteY10" fmla="*/ 3428909 h 3500907"/>
              <a:gd name="connsiteX11" fmla="*/ 328846 w 1557375"/>
              <a:gd name="connsiteY11" fmla="*/ 3383702 h 3500907"/>
              <a:gd name="connsiteX12" fmla="*/ 193515 w 1557375"/>
              <a:gd name="connsiteY12" fmla="*/ 3241055 h 3500907"/>
              <a:gd name="connsiteX13" fmla="*/ 153281 w 1557375"/>
              <a:gd name="connsiteY13" fmla="*/ 3113039 h 3500907"/>
              <a:gd name="connsiteX14" fmla="*/ 105733 w 1557375"/>
              <a:gd name="connsiteY14" fmla="*/ 3091094 h 3500907"/>
              <a:gd name="connsiteX15" fmla="*/ 0 w 1557375"/>
              <a:gd name="connsiteY15" fmla="*/ 3007926 h 3500907"/>
              <a:gd name="connsiteX16" fmla="*/ 284761 w 1557375"/>
              <a:gd name="connsiteY16" fmla="*/ 891767 h 3500907"/>
              <a:gd name="connsiteX0" fmla="*/ 408051 w 1557375"/>
              <a:gd name="connsiteY0" fmla="*/ 1261636 h 3500907"/>
              <a:gd name="connsiteX1" fmla="*/ 1126222 w 1557375"/>
              <a:gd name="connsiteY1" fmla="*/ 0 h 3500907"/>
              <a:gd name="connsiteX2" fmla="*/ 1557277 w 1557375"/>
              <a:gd name="connsiteY2" fmla="*/ 1075709 h 3500907"/>
              <a:gd name="connsiteX3" fmla="*/ 1391023 w 1557375"/>
              <a:gd name="connsiteY3" fmla="*/ 1067919 h 3500907"/>
              <a:gd name="connsiteX4" fmla="*/ 1086593 w 1557375"/>
              <a:gd name="connsiteY4" fmla="*/ 3180118 h 3500907"/>
              <a:gd name="connsiteX5" fmla="*/ 1016475 w 1557375"/>
              <a:gd name="connsiteY5" fmla="*/ 3153273 h 3500907"/>
              <a:gd name="connsiteX6" fmla="*/ 946980 w 1557375"/>
              <a:gd name="connsiteY6" fmla="*/ 3317864 h 3500907"/>
              <a:gd name="connsiteX7" fmla="*/ 756785 w 1557375"/>
              <a:gd name="connsiteY7" fmla="*/ 3427593 h 3500907"/>
              <a:gd name="connsiteX8" fmla="*/ 612286 w 1557375"/>
              <a:gd name="connsiteY8" fmla="*/ 3403700 h 3500907"/>
              <a:gd name="connsiteX9" fmla="*/ 515384 w 1557375"/>
              <a:gd name="connsiteY9" fmla="*/ 3500745 h 3500907"/>
              <a:gd name="connsiteX10" fmla="*/ 371944 w 1557375"/>
              <a:gd name="connsiteY10" fmla="*/ 3428909 h 3500907"/>
              <a:gd name="connsiteX11" fmla="*/ 328846 w 1557375"/>
              <a:gd name="connsiteY11" fmla="*/ 3383702 h 3500907"/>
              <a:gd name="connsiteX12" fmla="*/ 193515 w 1557375"/>
              <a:gd name="connsiteY12" fmla="*/ 3241055 h 3500907"/>
              <a:gd name="connsiteX13" fmla="*/ 153281 w 1557375"/>
              <a:gd name="connsiteY13" fmla="*/ 3113039 h 3500907"/>
              <a:gd name="connsiteX14" fmla="*/ 105733 w 1557375"/>
              <a:gd name="connsiteY14" fmla="*/ 3091094 h 3500907"/>
              <a:gd name="connsiteX15" fmla="*/ 0 w 1557375"/>
              <a:gd name="connsiteY15" fmla="*/ 3007926 h 3500907"/>
              <a:gd name="connsiteX16" fmla="*/ 408051 w 1557375"/>
              <a:gd name="connsiteY16" fmla="*/ 1261636 h 3500907"/>
              <a:gd name="connsiteX0" fmla="*/ 408051 w 1557375"/>
              <a:gd name="connsiteY0" fmla="*/ 1320034 h 3559305"/>
              <a:gd name="connsiteX1" fmla="*/ 1074853 w 1557375"/>
              <a:gd name="connsiteY1" fmla="*/ 262319 h 3559305"/>
              <a:gd name="connsiteX2" fmla="*/ 1126222 w 1557375"/>
              <a:gd name="connsiteY2" fmla="*/ 58398 h 3559305"/>
              <a:gd name="connsiteX3" fmla="*/ 1557277 w 1557375"/>
              <a:gd name="connsiteY3" fmla="*/ 1134107 h 3559305"/>
              <a:gd name="connsiteX4" fmla="*/ 1391023 w 1557375"/>
              <a:gd name="connsiteY4" fmla="*/ 1126317 h 3559305"/>
              <a:gd name="connsiteX5" fmla="*/ 1086593 w 1557375"/>
              <a:gd name="connsiteY5" fmla="*/ 3238516 h 3559305"/>
              <a:gd name="connsiteX6" fmla="*/ 1016475 w 1557375"/>
              <a:gd name="connsiteY6" fmla="*/ 3211671 h 3559305"/>
              <a:gd name="connsiteX7" fmla="*/ 946980 w 1557375"/>
              <a:gd name="connsiteY7" fmla="*/ 3376262 h 3559305"/>
              <a:gd name="connsiteX8" fmla="*/ 756785 w 1557375"/>
              <a:gd name="connsiteY8" fmla="*/ 3485991 h 3559305"/>
              <a:gd name="connsiteX9" fmla="*/ 612286 w 1557375"/>
              <a:gd name="connsiteY9" fmla="*/ 3462098 h 3559305"/>
              <a:gd name="connsiteX10" fmla="*/ 515384 w 1557375"/>
              <a:gd name="connsiteY10" fmla="*/ 3559143 h 3559305"/>
              <a:gd name="connsiteX11" fmla="*/ 371944 w 1557375"/>
              <a:gd name="connsiteY11" fmla="*/ 3487307 h 3559305"/>
              <a:gd name="connsiteX12" fmla="*/ 328846 w 1557375"/>
              <a:gd name="connsiteY12" fmla="*/ 3442100 h 3559305"/>
              <a:gd name="connsiteX13" fmla="*/ 193515 w 1557375"/>
              <a:gd name="connsiteY13" fmla="*/ 3299453 h 3559305"/>
              <a:gd name="connsiteX14" fmla="*/ 153281 w 1557375"/>
              <a:gd name="connsiteY14" fmla="*/ 3171437 h 3559305"/>
              <a:gd name="connsiteX15" fmla="*/ 105733 w 1557375"/>
              <a:gd name="connsiteY15" fmla="*/ 3149492 h 3559305"/>
              <a:gd name="connsiteX16" fmla="*/ 0 w 1557375"/>
              <a:gd name="connsiteY16" fmla="*/ 3066324 h 3559305"/>
              <a:gd name="connsiteX17" fmla="*/ 408051 w 1557375"/>
              <a:gd name="connsiteY17" fmla="*/ 1320034 h 3559305"/>
              <a:gd name="connsiteX0" fmla="*/ 408051 w 1557375"/>
              <a:gd name="connsiteY0" fmla="*/ 1305146 h 3544417"/>
              <a:gd name="connsiteX1" fmla="*/ 961837 w 1557375"/>
              <a:gd name="connsiteY1" fmla="*/ 833058 h 3544417"/>
              <a:gd name="connsiteX2" fmla="*/ 1074853 w 1557375"/>
              <a:gd name="connsiteY2" fmla="*/ 247431 h 3544417"/>
              <a:gd name="connsiteX3" fmla="*/ 1126222 w 1557375"/>
              <a:gd name="connsiteY3" fmla="*/ 43510 h 3544417"/>
              <a:gd name="connsiteX4" fmla="*/ 1557277 w 1557375"/>
              <a:gd name="connsiteY4" fmla="*/ 1119219 h 3544417"/>
              <a:gd name="connsiteX5" fmla="*/ 1391023 w 1557375"/>
              <a:gd name="connsiteY5" fmla="*/ 1111429 h 3544417"/>
              <a:gd name="connsiteX6" fmla="*/ 1086593 w 1557375"/>
              <a:gd name="connsiteY6" fmla="*/ 3223628 h 3544417"/>
              <a:gd name="connsiteX7" fmla="*/ 1016475 w 1557375"/>
              <a:gd name="connsiteY7" fmla="*/ 3196783 h 3544417"/>
              <a:gd name="connsiteX8" fmla="*/ 946980 w 1557375"/>
              <a:gd name="connsiteY8" fmla="*/ 3361374 h 3544417"/>
              <a:gd name="connsiteX9" fmla="*/ 756785 w 1557375"/>
              <a:gd name="connsiteY9" fmla="*/ 3471103 h 3544417"/>
              <a:gd name="connsiteX10" fmla="*/ 612286 w 1557375"/>
              <a:gd name="connsiteY10" fmla="*/ 3447210 h 3544417"/>
              <a:gd name="connsiteX11" fmla="*/ 515384 w 1557375"/>
              <a:gd name="connsiteY11" fmla="*/ 3544255 h 3544417"/>
              <a:gd name="connsiteX12" fmla="*/ 371944 w 1557375"/>
              <a:gd name="connsiteY12" fmla="*/ 3472419 h 3544417"/>
              <a:gd name="connsiteX13" fmla="*/ 328846 w 1557375"/>
              <a:gd name="connsiteY13" fmla="*/ 3427212 h 3544417"/>
              <a:gd name="connsiteX14" fmla="*/ 193515 w 1557375"/>
              <a:gd name="connsiteY14" fmla="*/ 3284565 h 3544417"/>
              <a:gd name="connsiteX15" fmla="*/ 153281 w 1557375"/>
              <a:gd name="connsiteY15" fmla="*/ 3156549 h 3544417"/>
              <a:gd name="connsiteX16" fmla="*/ 105733 w 1557375"/>
              <a:gd name="connsiteY16" fmla="*/ 3134604 h 3544417"/>
              <a:gd name="connsiteX17" fmla="*/ 0 w 1557375"/>
              <a:gd name="connsiteY17" fmla="*/ 3051436 h 3544417"/>
              <a:gd name="connsiteX18" fmla="*/ 408051 w 1557375"/>
              <a:gd name="connsiteY18" fmla="*/ 1305146 h 3544417"/>
              <a:gd name="connsiteX0" fmla="*/ 808743 w 1958067"/>
              <a:gd name="connsiteY0" fmla="*/ 1305146 h 3544417"/>
              <a:gd name="connsiteX1" fmla="*/ 1362529 w 1958067"/>
              <a:gd name="connsiteY1" fmla="*/ 833058 h 3544417"/>
              <a:gd name="connsiteX2" fmla="*/ 1475545 w 1958067"/>
              <a:gd name="connsiteY2" fmla="*/ 247431 h 3544417"/>
              <a:gd name="connsiteX3" fmla="*/ 1526914 w 1958067"/>
              <a:gd name="connsiteY3" fmla="*/ 43510 h 3544417"/>
              <a:gd name="connsiteX4" fmla="*/ 1957969 w 1958067"/>
              <a:gd name="connsiteY4" fmla="*/ 1119219 h 3544417"/>
              <a:gd name="connsiteX5" fmla="*/ 1791715 w 1958067"/>
              <a:gd name="connsiteY5" fmla="*/ 1111429 h 3544417"/>
              <a:gd name="connsiteX6" fmla="*/ 1487285 w 1958067"/>
              <a:gd name="connsiteY6" fmla="*/ 3223628 h 3544417"/>
              <a:gd name="connsiteX7" fmla="*/ 1417167 w 1958067"/>
              <a:gd name="connsiteY7" fmla="*/ 3196783 h 3544417"/>
              <a:gd name="connsiteX8" fmla="*/ 1347672 w 1958067"/>
              <a:gd name="connsiteY8" fmla="*/ 3361374 h 3544417"/>
              <a:gd name="connsiteX9" fmla="*/ 1157477 w 1958067"/>
              <a:gd name="connsiteY9" fmla="*/ 3471103 h 3544417"/>
              <a:gd name="connsiteX10" fmla="*/ 1012978 w 1958067"/>
              <a:gd name="connsiteY10" fmla="*/ 3447210 h 3544417"/>
              <a:gd name="connsiteX11" fmla="*/ 916076 w 1958067"/>
              <a:gd name="connsiteY11" fmla="*/ 3544255 h 3544417"/>
              <a:gd name="connsiteX12" fmla="*/ 772636 w 1958067"/>
              <a:gd name="connsiteY12" fmla="*/ 3472419 h 3544417"/>
              <a:gd name="connsiteX13" fmla="*/ 729538 w 1958067"/>
              <a:gd name="connsiteY13" fmla="*/ 3427212 h 3544417"/>
              <a:gd name="connsiteX14" fmla="*/ 594207 w 1958067"/>
              <a:gd name="connsiteY14" fmla="*/ 3284565 h 3544417"/>
              <a:gd name="connsiteX15" fmla="*/ 553973 w 1958067"/>
              <a:gd name="connsiteY15" fmla="*/ 3156549 h 3544417"/>
              <a:gd name="connsiteX16" fmla="*/ 506425 w 1958067"/>
              <a:gd name="connsiteY16" fmla="*/ 3134604 h 3544417"/>
              <a:gd name="connsiteX17" fmla="*/ 0 w 1958067"/>
              <a:gd name="connsiteY17" fmla="*/ 2024020 h 3544417"/>
              <a:gd name="connsiteX18" fmla="*/ 808743 w 1958067"/>
              <a:gd name="connsiteY18" fmla="*/ 1305146 h 3544417"/>
              <a:gd name="connsiteX0" fmla="*/ 808743 w 1958067"/>
              <a:gd name="connsiteY0" fmla="*/ 1305146 h 3544417"/>
              <a:gd name="connsiteX1" fmla="*/ 1362529 w 1958067"/>
              <a:gd name="connsiteY1" fmla="*/ 833058 h 3544417"/>
              <a:gd name="connsiteX2" fmla="*/ 1475545 w 1958067"/>
              <a:gd name="connsiteY2" fmla="*/ 247431 h 3544417"/>
              <a:gd name="connsiteX3" fmla="*/ 1526914 w 1958067"/>
              <a:gd name="connsiteY3" fmla="*/ 43510 h 3544417"/>
              <a:gd name="connsiteX4" fmla="*/ 1957969 w 1958067"/>
              <a:gd name="connsiteY4" fmla="*/ 1119219 h 3544417"/>
              <a:gd name="connsiteX5" fmla="*/ 1791715 w 1958067"/>
              <a:gd name="connsiteY5" fmla="*/ 1111429 h 3544417"/>
              <a:gd name="connsiteX6" fmla="*/ 1487285 w 1958067"/>
              <a:gd name="connsiteY6" fmla="*/ 3223628 h 3544417"/>
              <a:gd name="connsiteX7" fmla="*/ 1417167 w 1958067"/>
              <a:gd name="connsiteY7" fmla="*/ 3196783 h 3544417"/>
              <a:gd name="connsiteX8" fmla="*/ 1347672 w 1958067"/>
              <a:gd name="connsiteY8" fmla="*/ 3361374 h 3544417"/>
              <a:gd name="connsiteX9" fmla="*/ 1157477 w 1958067"/>
              <a:gd name="connsiteY9" fmla="*/ 3471103 h 3544417"/>
              <a:gd name="connsiteX10" fmla="*/ 1012978 w 1958067"/>
              <a:gd name="connsiteY10" fmla="*/ 3447210 h 3544417"/>
              <a:gd name="connsiteX11" fmla="*/ 916076 w 1958067"/>
              <a:gd name="connsiteY11" fmla="*/ 3544255 h 3544417"/>
              <a:gd name="connsiteX12" fmla="*/ 772636 w 1958067"/>
              <a:gd name="connsiteY12" fmla="*/ 3472419 h 3544417"/>
              <a:gd name="connsiteX13" fmla="*/ 729538 w 1958067"/>
              <a:gd name="connsiteY13" fmla="*/ 3427212 h 3544417"/>
              <a:gd name="connsiteX14" fmla="*/ 594207 w 1958067"/>
              <a:gd name="connsiteY14" fmla="*/ 3284565 h 3544417"/>
              <a:gd name="connsiteX15" fmla="*/ 553973 w 1958067"/>
              <a:gd name="connsiteY15" fmla="*/ 3156549 h 3544417"/>
              <a:gd name="connsiteX16" fmla="*/ 506425 w 1958067"/>
              <a:gd name="connsiteY16" fmla="*/ 3134604 h 3544417"/>
              <a:gd name="connsiteX17" fmla="*/ 0 w 1958067"/>
              <a:gd name="connsiteY17" fmla="*/ 2024020 h 3544417"/>
              <a:gd name="connsiteX18" fmla="*/ 520048 w 1958067"/>
              <a:gd name="connsiteY18" fmla="*/ 1819377 h 3544417"/>
              <a:gd name="connsiteX19" fmla="*/ 808743 w 1958067"/>
              <a:gd name="connsiteY19" fmla="*/ 1305146 h 3544417"/>
              <a:gd name="connsiteX0" fmla="*/ 808743 w 1958067"/>
              <a:gd name="connsiteY0" fmla="*/ 1305146 h 3544417"/>
              <a:gd name="connsiteX1" fmla="*/ 1362529 w 1958067"/>
              <a:gd name="connsiteY1" fmla="*/ 833058 h 3544417"/>
              <a:gd name="connsiteX2" fmla="*/ 1475545 w 1958067"/>
              <a:gd name="connsiteY2" fmla="*/ 247431 h 3544417"/>
              <a:gd name="connsiteX3" fmla="*/ 1526914 w 1958067"/>
              <a:gd name="connsiteY3" fmla="*/ 43510 h 3544417"/>
              <a:gd name="connsiteX4" fmla="*/ 1957969 w 1958067"/>
              <a:gd name="connsiteY4" fmla="*/ 1119219 h 3544417"/>
              <a:gd name="connsiteX5" fmla="*/ 1791715 w 1958067"/>
              <a:gd name="connsiteY5" fmla="*/ 1111429 h 3544417"/>
              <a:gd name="connsiteX6" fmla="*/ 1487285 w 1958067"/>
              <a:gd name="connsiteY6" fmla="*/ 3223628 h 3544417"/>
              <a:gd name="connsiteX7" fmla="*/ 1417167 w 1958067"/>
              <a:gd name="connsiteY7" fmla="*/ 3196783 h 3544417"/>
              <a:gd name="connsiteX8" fmla="*/ 1347672 w 1958067"/>
              <a:gd name="connsiteY8" fmla="*/ 3361374 h 3544417"/>
              <a:gd name="connsiteX9" fmla="*/ 1157477 w 1958067"/>
              <a:gd name="connsiteY9" fmla="*/ 3471103 h 3544417"/>
              <a:gd name="connsiteX10" fmla="*/ 1012978 w 1958067"/>
              <a:gd name="connsiteY10" fmla="*/ 3447210 h 3544417"/>
              <a:gd name="connsiteX11" fmla="*/ 916076 w 1958067"/>
              <a:gd name="connsiteY11" fmla="*/ 3544255 h 3544417"/>
              <a:gd name="connsiteX12" fmla="*/ 729538 w 1958067"/>
              <a:gd name="connsiteY12" fmla="*/ 3427212 h 3544417"/>
              <a:gd name="connsiteX13" fmla="*/ 594207 w 1958067"/>
              <a:gd name="connsiteY13" fmla="*/ 3284565 h 3544417"/>
              <a:gd name="connsiteX14" fmla="*/ 553973 w 1958067"/>
              <a:gd name="connsiteY14" fmla="*/ 3156549 h 3544417"/>
              <a:gd name="connsiteX15" fmla="*/ 506425 w 1958067"/>
              <a:gd name="connsiteY15" fmla="*/ 3134604 h 3544417"/>
              <a:gd name="connsiteX16" fmla="*/ 0 w 1958067"/>
              <a:gd name="connsiteY16" fmla="*/ 2024020 h 3544417"/>
              <a:gd name="connsiteX17" fmla="*/ 520048 w 1958067"/>
              <a:gd name="connsiteY17" fmla="*/ 1819377 h 3544417"/>
              <a:gd name="connsiteX18" fmla="*/ 808743 w 1958067"/>
              <a:gd name="connsiteY18" fmla="*/ 1305146 h 3544417"/>
              <a:gd name="connsiteX0" fmla="*/ 808743 w 1958067"/>
              <a:gd name="connsiteY0" fmla="*/ 1305146 h 3544417"/>
              <a:gd name="connsiteX1" fmla="*/ 1362529 w 1958067"/>
              <a:gd name="connsiteY1" fmla="*/ 833058 h 3544417"/>
              <a:gd name="connsiteX2" fmla="*/ 1475545 w 1958067"/>
              <a:gd name="connsiteY2" fmla="*/ 247431 h 3544417"/>
              <a:gd name="connsiteX3" fmla="*/ 1526914 w 1958067"/>
              <a:gd name="connsiteY3" fmla="*/ 43510 h 3544417"/>
              <a:gd name="connsiteX4" fmla="*/ 1957969 w 1958067"/>
              <a:gd name="connsiteY4" fmla="*/ 1119219 h 3544417"/>
              <a:gd name="connsiteX5" fmla="*/ 1791715 w 1958067"/>
              <a:gd name="connsiteY5" fmla="*/ 1111429 h 3544417"/>
              <a:gd name="connsiteX6" fmla="*/ 1487285 w 1958067"/>
              <a:gd name="connsiteY6" fmla="*/ 3223628 h 3544417"/>
              <a:gd name="connsiteX7" fmla="*/ 1417167 w 1958067"/>
              <a:gd name="connsiteY7" fmla="*/ 3196783 h 3544417"/>
              <a:gd name="connsiteX8" fmla="*/ 1347672 w 1958067"/>
              <a:gd name="connsiteY8" fmla="*/ 3361374 h 3544417"/>
              <a:gd name="connsiteX9" fmla="*/ 1157477 w 1958067"/>
              <a:gd name="connsiteY9" fmla="*/ 3471103 h 3544417"/>
              <a:gd name="connsiteX10" fmla="*/ 1012978 w 1958067"/>
              <a:gd name="connsiteY10" fmla="*/ 3447210 h 3544417"/>
              <a:gd name="connsiteX11" fmla="*/ 916076 w 1958067"/>
              <a:gd name="connsiteY11" fmla="*/ 3544255 h 3544417"/>
              <a:gd name="connsiteX12" fmla="*/ 729538 w 1958067"/>
              <a:gd name="connsiteY12" fmla="*/ 3427212 h 3544417"/>
              <a:gd name="connsiteX13" fmla="*/ 553973 w 1958067"/>
              <a:gd name="connsiteY13" fmla="*/ 3156549 h 3544417"/>
              <a:gd name="connsiteX14" fmla="*/ 506425 w 1958067"/>
              <a:gd name="connsiteY14" fmla="*/ 3134604 h 3544417"/>
              <a:gd name="connsiteX15" fmla="*/ 0 w 1958067"/>
              <a:gd name="connsiteY15" fmla="*/ 2024020 h 3544417"/>
              <a:gd name="connsiteX16" fmla="*/ 520048 w 1958067"/>
              <a:gd name="connsiteY16" fmla="*/ 1819377 h 3544417"/>
              <a:gd name="connsiteX17" fmla="*/ 808743 w 1958067"/>
              <a:gd name="connsiteY17" fmla="*/ 1305146 h 3544417"/>
              <a:gd name="connsiteX0" fmla="*/ 808743 w 1958067"/>
              <a:gd name="connsiteY0" fmla="*/ 1305146 h 3544417"/>
              <a:gd name="connsiteX1" fmla="*/ 1362529 w 1958067"/>
              <a:gd name="connsiteY1" fmla="*/ 833058 h 3544417"/>
              <a:gd name="connsiteX2" fmla="*/ 1475545 w 1958067"/>
              <a:gd name="connsiteY2" fmla="*/ 247431 h 3544417"/>
              <a:gd name="connsiteX3" fmla="*/ 1526914 w 1958067"/>
              <a:gd name="connsiteY3" fmla="*/ 43510 h 3544417"/>
              <a:gd name="connsiteX4" fmla="*/ 1957969 w 1958067"/>
              <a:gd name="connsiteY4" fmla="*/ 1119219 h 3544417"/>
              <a:gd name="connsiteX5" fmla="*/ 1791715 w 1958067"/>
              <a:gd name="connsiteY5" fmla="*/ 1111429 h 3544417"/>
              <a:gd name="connsiteX6" fmla="*/ 1487285 w 1958067"/>
              <a:gd name="connsiteY6" fmla="*/ 3223628 h 3544417"/>
              <a:gd name="connsiteX7" fmla="*/ 1417167 w 1958067"/>
              <a:gd name="connsiteY7" fmla="*/ 3196783 h 3544417"/>
              <a:gd name="connsiteX8" fmla="*/ 1347672 w 1958067"/>
              <a:gd name="connsiteY8" fmla="*/ 3361374 h 3544417"/>
              <a:gd name="connsiteX9" fmla="*/ 1157477 w 1958067"/>
              <a:gd name="connsiteY9" fmla="*/ 3471103 h 3544417"/>
              <a:gd name="connsiteX10" fmla="*/ 1012978 w 1958067"/>
              <a:gd name="connsiteY10" fmla="*/ 3447210 h 3544417"/>
              <a:gd name="connsiteX11" fmla="*/ 916076 w 1958067"/>
              <a:gd name="connsiteY11" fmla="*/ 3544255 h 3544417"/>
              <a:gd name="connsiteX12" fmla="*/ 729538 w 1958067"/>
              <a:gd name="connsiteY12" fmla="*/ 3427212 h 3544417"/>
              <a:gd name="connsiteX13" fmla="*/ 553973 w 1958067"/>
              <a:gd name="connsiteY13" fmla="*/ 3156549 h 3544417"/>
              <a:gd name="connsiteX14" fmla="*/ 0 w 1958067"/>
              <a:gd name="connsiteY14" fmla="*/ 2024020 h 3544417"/>
              <a:gd name="connsiteX15" fmla="*/ 520048 w 1958067"/>
              <a:gd name="connsiteY15" fmla="*/ 1819377 h 3544417"/>
              <a:gd name="connsiteX16" fmla="*/ 808743 w 1958067"/>
              <a:gd name="connsiteY16" fmla="*/ 1305146 h 3544417"/>
              <a:gd name="connsiteX0" fmla="*/ 808743 w 1958067"/>
              <a:gd name="connsiteY0" fmla="*/ 1305146 h 3544417"/>
              <a:gd name="connsiteX1" fmla="*/ 1362529 w 1958067"/>
              <a:gd name="connsiteY1" fmla="*/ 833058 h 3544417"/>
              <a:gd name="connsiteX2" fmla="*/ 1475545 w 1958067"/>
              <a:gd name="connsiteY2" fmla="*/ 247431 h 3544417"/>
              <a:gd name="connsiteX3" fmla="*/ 1526914 w 1958067"/>
              <a:gd name="connsiteY3" fmla="*/ 43510 h 3544417"/>
              <a:gd name="connsiteX4" fmla="*/ 1957969 w 1958067"/>
              <a:gd name="connsiteY4" fmla="*/ 1119219 h 3544417"/>
              <a:gd name="connsiteX5" fmla="*/ 1791715 w 1958067"/>
              <a:gd name="connsiteY5" fmla="*/ 1111429 h 3544417"/>
              <a:gd name="connsiteX6" fmla="*/ 1487285 w 1958067"/>
              <a:gd name="connsiteY6" fmla="*/ 3223628 h 3544417"/>
              <a:gd name="connsiteX7" fmla="*/ 1417167 w 1958067"/>
              <a:gd name="connsiteY7" fmla="*/ 3196783 h 3544417"/>
              <a:gd name="connsiteX8" fmla="*/ 1347672 w 1958067"/>
              <a:gd name="connsiteY8" fmla="*/ 3361374 h 3544417"/>
              <a:gd name="connsiteX9" fmla="*/ 1157477 w 1958067"/>
              <a:gd name="connsiteY9" fmla="*/ 3471103 h 3544417"/>
              <a:gd name="connsiteX10" fmla="*/ 1012978 w 1958067"/>
              <a:gd name="connsiteY10" fmla="*/ 3447210 h 3544417"/>
              <a:gd name="connsiteX11" fmla="*/ 916076 w 1958067"/>
              <a:gd name="connsiteY11" fmla="*/ 3544255 h 3544417"/>
              <a:gd name="connsiteX12" fmla="*/ 729538 w 1958067"/>
              <a:gd name="connsiteY12" fmla="*/ 3427212 h 3544417"/>
              <a:gd name="connsiteX13" fmla="*/ 245748 w 1958067"/>
              <a:gd name="connsiteY13" fmla="*/ 2899695 h 3544417"/>
              <a:gd name="connsiteX14" fmla="*/ 0 w 1958067"/>
              <a:gd name="connsiteY14" fmla="*/ 2024020 h 3544417"/>
              <a:gd name="connsiteX15" fmla="*/ 520048 w 1958067"/>
              <a:gd name="connsiteY15" fmla="*/ 1819377 h 3544417"/>
              <a:gd name="connsiteX16" fmla="*/ 808743 w 1958067"/>
              <a:gd name="connsiteY16" fmla="*/ 1305146 h 3544417"/>
              <a:gd name="connsiteX0" fmla="*/ 767647 w 1916971"/>
              <a:gd name="connsiteY0" fmla="*/ 1305146 h 3544417"/>
              <a:gd name="connsiteX1" fmla="*/ 1321433 w 1916971"/>
              <a:gd name="connsiteY1" fmla="*/ 833058 h 3544417"/>
              <a:gd name="connsiteX2" fmla="*/ 1434449 w 1916971"/>
              <a:gd name="connsiteY2" fmla="*/ 247431 h 3544417"/>
              <a:gd name="connsiteX3" fmla="*/ 1485818 w 1916971"/>
              <a:gd name="connsiteY3" fmla="*/ 43510 h 3544417"/>
              <a:gd name="connsiteX4" fmla="*/ 1916873 w 1916971"/>
              <a:gd name="connsiteY4" fmla="*/ 1119219 h 3544417"/>
              <a:gd name="connsiteX5" fmla="*/ 1750619 w 1916971"/>
              <a:gd name="connsiteY5" fmla="*/ 1111429 h 3544417"/>
              <a:gd name="connsiteX6" fmla="*/ 1446189 w 1916971"/>
              <a:gd name="connsiteY6" fmla="*/ 3223628 h 3544417"/>
              <a:gd name="connsiteX7" fmla="*/ 1376071 w 1916971"/>
              <a:gd name="connsiteY7" fmla="*/ 3196783 h 3544417"/>
              <a:gd name="connsiteX8" fmla="*/ 1306576 w 1916971"/>
              <a:gd name="connsiteY8" fmla="*/ 3361374 h 3544417"/>
              <a:gd name="connsiteX9" fmla="*/ 1116381 w 1916971"/>
              <a:gd name="connsiteY9" fmla="*/ 3471103 h 3544417"/>
              <a:gd name="connsiteX10" fmla="*/ 971882 w 1916971"/>
              <a:gd name="connsiteY10" fmla="*/ 3447210 h 3544417"/>
              <a:gd name="connsiteX11" fmla="*/ 874980 w 1916971"/>
              <a:gd name="connsiteY11" fmla="*/ 3544255 h 3544417"/>
              <a:gd name="connsiteX12" fmla="*/ 688442 w 1916971"/>
              <a:gd name="connsiteY12" fmla="*/ 3427212 h 3544417"/>
              <a:gd name="connsiteX13" fmla="*/ 204652 w 1916971"/>
              <a:gd name="connsiteY13" fmla="*/ 2899695 h 3544417"/>
              <a:gd name="connsiteX14" fmla="*/ 0 w 1916971"/>
              <a:gd name="connsiteY14" fmla="*/ 2024020 h 3544417"/>
              <a:gd name="connsiteX15" fmla="*/ 478952 w 1916971"/>
              <a:gd name="connsiteY15" fmla="*/ 1819377 h 3544417"/>
              <a:gd name="connsiteX16" fmla="*/ 767647 w 1916971"/>
              <a:gd name="connsiteY16" fmla="*/ 1305146 h 3544417"/>
              <a:gd name="connsiteX0" fmla="*/ 767647 w 1916971"/>
              <a:gd name="connsiteY0" fmla="*/ 1305146 h 3544417"/>
              <a:gd name="connsiteX1" fmla="*/ 1321433 w 1916971"/>
              <a:gd name="connsiteY1" fmla="*/ 833058 h 3544417"/>
              <a:gd name="connsiteX2" fmla="*/ 1434449 w 1916971"/>
              <a:gd name="connsiteY2" fmla="*/ 247431 h 3544417"/>
              <a:gd name="connsiteX3" fmla="*/ 1485818 w 1916971"/>
              <a:gd name="connsiteY3" fmla="*/ 43510 h 3544417"/>
              <a:gd name="connsiteX4" fmla="*/ 1916873 w 1916971"/>
              <a:gd name="connsiteY4" fmla="*/ 1119219 h 3544417"/>
              <a:gd name="connsiteX5" fmla="*/ 1750619 w 1916971"/>
              <a:gd name="connsiteY5" fmla="*/ 1111429 h 3544417"/>
              <a:gd name="connsiteX6" fmla="*/ 1446189 w 1916971"/>
              <a:gd name="connsiteY6" fmla="*/ 3223628 h 3544417"/>
              <a:gd name="connsiteX7" fmla="*/ 1306576 w 1916971"/>
              <a:gd name="connsiteY7" fmla="*/ 3361374 h 3544417"/>
              <a:gd name="connsiteX8" fmla="*/ 1116381 w 1916971"/>
              <a:gd name="connsiteY8" fmla="*/ 3471103 h 3544417"/>
              <a:gd name="connsiteX9" fmla="*/ 971882 w 1916971"/>
              <a:gd name="connsiteY9" fmla="*/ 3447210 h 3544417"/>
              <a:gd name="connsiteX10" fmla="*/ 874980 w 1916971"/>
              <a:gd name="connsiteY10" fmla="*/ 3544255 h 3544417"/>
              <a:gd name="connsiteX11" fmla="*/ 688442 w 1916971"/>
              <a:gd name="connsiteY11" fmla="*/ 3427212 h 3544417"/>
              <a:gd name="connsiteX12" fmla="*/ 204652 w 1916971"/>
              <a:gd name="connsiteY12" fmla="*/ 2899695 h 3544417"/>
              <a:gd name="connsiteX13" fmla="*/ 0 w 1916971"/>
              <a:gd name="connsiteY13" fmla="*/ 2024020 h 3544417"/>
              <a:gd name="connsiteX14" fmla="*/ 478952 w 1916971"/>
              <a:gd name="connsiteY14" fmla="*/ 1819377 h 3544417"/>
              <a:gd name="connsiteX15" fmla="*/ 767647 w 1916971"/>
              <a:gd name="connsiteY15" fmla="*/ 1305146 h 3544417"/>
              <a:gd name="connsiteX0" fmla="*/ 767647 w 1916971"/>
              <a:gd name="connsiteY0" fmla="*/ 1305146 h 3544417"/>
              <a:gd name="connsiteX1" fmla="*/ 1321433 w 1916971"/>
              <a:gd name="connsiteY1" fmla="*/ 833058 h 3544417"/>
              <a:gd name="connsiteX2" fmla="*/ 1434449 w 1916971"/>
              <a:gd name="connsiteY2" fmla="*/ 247431 h 3544417"/>
              <a:gd name="connsiteX3" fmla="*/ 1485818 w 1916971"/>
              <a:gd name="connsiteY3" fmla="*/ 43510 h 3544417"/>
              <a:gd name="connsiteX4" fmla="*/ 1916873 w 1916971"/>
              <a:gd name="connsiteY4" fmla="*/ 1119219 h 3544417"/>
              <a:gd name="connsiteX5" fmla="*/ 1750619 w 1916971"/>
              <a:gd name="connsiteY5" fmla="*/ 1111429 h 3544417"/>
              <a:gd name="connsiteX6" fmla="*/ 1446189 w 1916971"/>
              <a:gd name="connsiteY6" fmla="*/ 3223628 h 3544417"/>
              <a:gd name="connsiteX7" fmla="*/ 1116381 w 1916971"/>
              <a:gd name="connsiteY7" fmla="*/ 3471103 h 3544417"/>
              <a:gd name="connsiteX8" fmla="*/ 971882 w 1916971"/>
              <a:gd name="connsiteY8" fmla="*/ 3447210 h 3544417"/>
              <a:gd name="connsiteX9" fmla="*/ 874980 w 1916971"/>
              <a:gd name="connsiteY9" fmla="*/ 3544255 h 3544417"/>
              <a:gd name="connsiteX10" fmla="*/ 688442 w 1916971"/>
              <a:gd name="connsiteY10" fmla="*/ 3427212 h 3544417"/>
              <a:gd name="connsiteX11" fmla="*/ 204652 w 1916971"/>
              <a:gd name="connsiteY11" fmla="*/ 2899695 h 3544417"/>
              <a:gd name="connsiteX12" fmla="*/ 0 w 1916971"/>
              <a:gd name="connsiteY12" fmla="*/ 2024020 h 3544417"/>
              <a:gd name="connsiteX13" fmla="*/ 478952 w 1916971"/>
              <a:gd name="connsiteY13" fmla="*/ 1819377 h 3544417"/>
              <a:gd name="connsiteX14" fmla="*/ 767647 w 1916971"/>
              <a:gd name="connsiteY14" fmla="*/ 1305146 h 3544417"/>
              <a:gd name="connsiteX0" fmla="*/ 767647 w 1916971"/>
              <a:gd name="connsiteY0" fmla="*/ 1305146 h 3544417"/>
              <a:gd name="connsiteX1" fmla="*/ 1321433 w 1916971"/>
              <a:gd name="connsiteY1" fmla="*/ 833058 h 3544417"/>
              <a:gd name="connsiteX2" fmla="*/ 1434449 w 1916971"/>
              <a:gd name="connsiteY2" fmla="*/ 247431 h 3544417"/>
              <a:gd name="connsiteX3" fmla="*/ 1485818 w 1916971"/>
              <a:gd name="connsiteY3" fmla="*/ 43510 h 3544417"/>
              <a:gd name="connsiteX4" fmla="*/ 1916873 w 1916971"/>
              <a:gd name="connsiteY4" fmla="*/ 1119219 h 3544417"/>
              <a:gd name="connsiteX5" fmla="*/ 1750619 w 1916971"/>
              <a:gd name="connsiteY5" fmla="*/ 1111429 h 3544417"/>
              <a:gd name="connsiteX6" fmla="*/ 1446189 w 1916971"/>
              <a:gd name="connsiteY6" fmla="*/ 3223628 h 3544417"/>
              <a:gd name="connsiteX7" fmla="*/ 971882 w 1916971"/>
              <a:gd name="connsiteY7" fmla="*/ 3447210 h 3544417"/>
              <a:gd name="connsiteX8" fmla="*/ 874980 w 1916971"/>
              <a:gd name="connsiteY8" fmla="*/ 3544255 h 3544417"/>
              <a:gd name="connsiteX9" fmla="*/ 688442 w 1916971"/>
              <a:gd name="connsiteY9" fmla="*/ 3427212 h 3544417"/>
              <a:gd name="connsiteX10" fmla="*/ 204652 w 1916971"/>
              <a:gd name="connsiteY10" fmla="*/ 2899695 h 3544417"/>
              <a:gd name="connsiteX11" fmla="*/ 0 w 1916971"/>
              <a:gd name="connsiteY11" fmla="*/ 2024020 h 3544417"/>
              <a:gd name="connsiteX12" fmla="*/ 478952 w 1916971"/>
              <a:gd name="connsiteY12" fmla="*/ 1819377 h 3544417"/>
              <a:gd name="connsiteX13" fmla="*/ 767647 w 1916971"/>
              <a:gd name="connsiteY13" fmla="*/ 1305146 h 3544417"/>
              <a:gd name="connsiteX0" fmla="*/ 767647 w 1916971"/>
              <a:gd name="connsiteY0" fmla="*/ 1305146 h 3484374"/>
              <a:gd name="connsiteX1" fmla="*/ 1321433 w 1916971"/>
              <a:gd name="connsiteY1" fmla="*/ 833058 h 3484374"/>
              <a:gd name="connsiteX2" fmla="*/ 1434449 w 1916971"/>
              <a:gd name="connsiteY2" fmla="*/ 247431 h 3484374"/>
              <a:gd name="connsiteX3" fmla="*/ 1485818 w 1916971"/>
              <a:gd name="connsiteY3" fmla="*/ 43510 h 3484374"/>
              <a:gd name="connsiteX4" fmla="*/ 1916873 w 1916971"/>
              <a:gd name="connsiteY4" fmla="*/ 1119219 h 3484374"/>
              <a:gd name="connsiteX5" fmla="*/ 1750619 w 1916971"/>
              <a:gd name="connsiteY5" fmla="*/ 1111429 h 3484374"/>
              <a:gd name="connsiteX6" fmla="*/ 1446189 w 1916971"/>
              <a:gd name="connsiteY6" fmla="*/ 3223628 h 3484374"/>
              <a:gd name="connsiteX7" fmla="*/ 971882 w 1916971"/>
              <a:gd name="connsiteY7" fmla="*/ 3447210 h 3484374"/>
              <a:gd name="connsiteX8" fmla="*/ 688442 w 1916971"/>
              <a:gd name="connsiteY8" fmla="*/ 3427212 h 3484374"/>
              <a:gd name="connsiteX9" fmla="*/ 204652 w 1916971"/>
              <a:gd name="connsiteY9" fmla="*/ 2899695 h 3484374"/>
              <a:gd name="connsiteX10" fmla="*/ 0 w 1916971"/>
              <a:gd name="connsiteY10" fmla="*/ 2024020 h 3484374"/>
              <a:gd name="connsiteX11" fmla="*/ 478952 w 1916971"/>
              <a:gd name="connsiteY11" fmla="*/ 1819377 h 3484374"/>
              <a:gd name="connsiteX12" fmla="*/ 767647 w 1916971"/>
              <a:gd name="connsiteY12" fmla="*/ 1305146 h 3484374"/>
              <a:gd name="connsiteX0" fmla="*/ 767647 w 1916971"/>
              <a:gd name="connsiteY0" fmla="*/ 1305146 h 3643054"/>
              <a:gd name="connsiteX1" fmla="*/ 1321433 w 1916971"/>
              <a:gd name="connsiteY1" fmla="*/ 833058 h 3643054"/>
              <a:gd name="connsiteX2" fmla="*/ 1434449 w 1916971"/>
              <a:gd name="connsiteY2" fmla="*/ 247431 h 3643054"/>
              <a:gd name="connsiteX3" fmla="*/ 1485818 w 1916971"/>
              <a:gd name="connsiteY3" fmla="*/ 43510 h 3643054"/>
              <a:gd name="connsiteX4" fmla="*/ 1916873 w 1916971"/>
              <a:gd name="connsiteY4" fmla="*/ 1119219 h 3643054"/>
              <a:gd name="connsiteX5" fmla="*/ 1750619 w 1916971"/>
              <a:gd name="connsiteY5" fmla="*/ 1111429 h 3643054"/>
              <a:gd name="connsiteX6" fmla="*/ 1456463 w 1916971"/>
              <a:gd name="connsiteY6" fmla="*/ 3490756 h 3643054"/>
              <a:gd name="connsiteX7" fmla="*/ 971882 w 1916971"/>
              <a:gd name="connsiteY7" fmla="*/ 3447210 h 3643054"/>
              <a:gd name="connsiteX8" fmla="*/ 688442 w 1916971"/>
              <a:gd name="connsiteY8" fmla="*/ 3427212 h 3643054"/>
              <a:gd name="connsiteX9" fmla="*/ 204652 w 1916971"/>
              <a:gd name="connsiteY9" fmla="*/ 2899695 h 3643054"/>
              <a:gd name="connsiteX10" fmla="*/ 0 w 1916971"/>
              <a:gd name="connsiteY10" fmla="*/ 2024020 h 3643054"/>
              <a:gd name="connsiteX11" fmla="*/ 478952 w 1916971"/>
              <a:gd name="connsiteY11" fmla="*/ 1819377 h 3643054"/>
              <a:gd name="connsiteX12" fmla="*/ 767647 w 1916971"/>
              <a:gd name="connsiteY12" fmla="*/ 1305146 h 3643054"/>
              <a:gd name="connsiteX0" fmla="*/ 767647 w 1916971"/>
              <a:gd name="connsiteY0" fmla="*/ 1305146 h 3623020"/>
              <a:gd name="connsiteX1" fmla="*/ 1321433 w 1916971"/>
              <a:gd name="connsiteY1" fmla="*/ 833058 h 3623020"/>
              <a:gd name="connsiteX2" fmla="*/ 1434449 w 1916971"/>
              <a:gd name="connsiteY2" fmla="*/ 247431 h 3623020"/>
              <a:gd name="connsiteX3" fmla="*/ 1485818 w 1916971"/>
              <a:gd name="connsiteY3" fmla="*/ 43510 h 3623020"/>
              <a:gd name="connsiteX4" fmla="*/ 1916873 w 1916971"/>
              <a:gd name="connsiteY4" fmla="*/ 1119219 h 3623020"/>
              <a:gd name="connsiteX5" fmla="*/ 1750619 w 1916971"/>
              <a:gd name="connsiteY5" fmla="*/ 1111429 h 3623020"/>
              <a:gd name="connsiteX6" fmla="*/ 1456463 w 1916971"/>
              <a:gd name="connsiteY6" fmla="*/ 3490756 h 3623020"/>
              <a:gd name="connsiteX7" fmla="*/ 930785 w 1916971"/>
              <a:gd name="connsiteY7" fmla="*/ 3334194 h 3623020"/>
              <a:gd name="connsiteX8" fmla="*/ 688442 w 1916971"/>
              <a:gd name="connsiteY8" fmla="*/ 3427212 h 3623020"/>
              <a:gd name="connsiteX9" fmla="*/ 204652 w 1916971"/>
              <a:gd name="connsiteY9" fmla="*/ 2899695 h 3623020"/>
              <a:gd name="connsiteX10" fmla="*/ 0 w 1916971"/>
              <a:gd name="connsiteY10" fmla="*/ 2024020 h 3623020"/>
              <a:gd name="connsiteX11" fmla="*/ 478952 w 1916971"/>
              <a:gd name="connsiteY11" fmla="*/ 1819377 h 3623020"/>
              <a:gd name="connsiteX12" fmla="*/ 767647 w 1916971"/>
              <a:gd name="connsiteY12" fmla="*/ 1305146 h 3623020"/>
              <a:gd name="connsiteX0" fmla="*/ 767647 w 1916971"/>
              <a:gd name="connsiteY0" fmla="*/ 1305146 h 3623020"/>
              <a:gd name="connsiteX1" fmla="*/ 1321433 w 1916971"/>
              <a:gd name="connsiteY1" fmla="*/ 833058 h 3623020"/>
              <a:gd name="connsiteX2" fmla="*/ 1434449 w 1916971"/>
              <a:gd name="connsiteY2" fmla="*/ 247431 h 3623020"/>
              <a:gd name="connsiteX3" fmla="*/ 1485818 w 1916971"/>
              <a:gd name="connsiteY3" fmla="*/ 43510 h 3623020"/>
              <a:gd name="connsiteX4" fmla="*/ 1916873 w 1916971"/>
              <a:gd name="connsiteY4" fmla="*/ 1119219 h 3623020"/>
              <a:gd name="connsiteX5" fmla="*/ 1750619 w 1916971"/>
              <a:gd name="connsiteY5" fmla="*/ 1111429 h 3623020"/>
              <a:gd name="connsiteX6" fmla="*/ 1456463 w 1916971"/>
              <a:gd name="connsiteY6" fmla="*/ 3490756 h 3623020"/>
              <a:gd name="connsiteX7" fmla="*/ 930785 w 1916971"/>
              <a:gd name="connsiteY7" fmla="*/ 3334194 h 3623020"/>
              <a:gd name="connsiteX8" fmla="*/ 513781 w 1916971"/>
              <a:gd name="connsiteY8" fmla="*/ 3108713 h 3623020"/>
              <a:gd name="connsiteX9" fmla="*/ 204652 w 1916971"/>
              <a:gd name="connsiteY9" fmla="*/ 2899695 h 3623020"/>
              <a:gd name="connsiteX10" fmla="*/ 0 w 1916971"/>
              <a:gd name="connsiteY10" fmla="*/ 2024020 h 3623020"/>
              <a:gd name="connsiteX11" fmla="*/ 478952 w 1916971"/>
              <a:gd name="connsiteY11" fmla="*/ 1819377 h 3623020"/>
              <a:gd name="connsiteX12" fmla="*/ 767647 w 1916971"/>
              <a:gd name="connsiteY12" fmla="*/ 1305146 h 3623020"/>
              <a:gd name="connsiteX0" fmla="*/ 767647 w 1916971"/>
              <a:gd name="connsiteY0" fmla="*/ 1305146 h 3493315"/>
              <a:gd name="connsiteX1" fmla="*/ 1321433 w 1916971"/>
              <a:gd name="connsiteY1" fmla="*/ 833058 h 3493315"/>
              <a:gd name="connsiteX2" fmla="*/ 1434449 w 1916971"/>
              <a:gd name="connsiteY2" fmla="*/ 247431 h 3493315"/>
              <a:gd name="connsiteX3" fmla="*/ 1485818 w 1916971"/>
              <a:gd name="connsiteY3" fmla="*/ 43510 h 3493315"/>
              <a:gd name="connsiteX4" fmla="*/ 1916873 w 1916971"/>
              <a:gd name="connsiteY4" fmla="*/ 1119219 h 3493315"/>
              <a:gd name="connsiteX5" fmla="*/ 1750619 w 1916971"/>
              <a:gd name="connsiteY5" fmla="*/ 1111429 h 3493315"/>
              <a:gd name="connsiteX6" fmla="*/ 1456463 w 1916971"/>
              <a:gd name="connsiteY6" fmla="*/ 3490756 h 3493315"/>
              <a:gd name="connsiteX7" fmla="*/ 930785 w 1916971"/>
              <a:gd name="connsiteY7" fmla="*/ 3334194 h 3493315"/>
              <a:gd name="connsiteX8" fmla="*/ 513781 w 1916971"/>
              <a:gd name="connsiteY8" fmla="*/ 3108713 h 3493315"/>
              <a:gd name="connsiteX9" fmla="*/ 204652 w 1916971"/>
              <a:gd name="connsiteY9" fmla="*/ 2899695 h 3493315"/>
              <a:gd name="connsiteX10" fmla="*/ 0 w 1916971"/>
              <a:gd name="connsiteY10" fmla="*/ 2024020 h 3493315"/>
              <a:gd name="connsiteX11" fmla="*/ 478952 w 1916971"/>
              <a:gd name="connsiteY11" fmla="*/ 1819377 h 3493315"/>
              <a:gd name="connsiteX12" fmla="*/ 767647 w 1916971"/>
              <a:gd name="connsiteY12" fmla="*/ 1305146 h 3493315"/>
              <a:gd name="connsiteX0" fmla="*/ 767647 w 1916971"/>
              <a:gd name="connsiteY0" fmla="*/ 1305146 h 3493663"/>
              <a:gd name="connsiteX1" fmla="*/ 1321433 w 1916971"/>
              <a:gd name="connsiteY1" fmla="*/ 833058 h 3493663"/>
              <a:gd name="connsiteX2" fmla="*/ 1434449 w 1916971"/>
              <a:gd name="connsiteY2" fmla="*/ 247431 h 3493663"/>
              <a:gd name="connsiteX3" fmla="*/ 1485818 w 1916971"/>
              <a:gd name="connsiteY3" fmla="*/ 43510 h 3493663"/>
              <a:gd name="connsiteX4" fmla="*/ 1916873 w 1916971"/>
              <a:gd name="connsiteY4" fmla="*/ 1119219 h 3493663"/>
              <a:gd name="connsiteX5" fmla="*/ 1750619 w 1916971"/>
              <a:gd name="connsiteY5" fmla="*/ 1111429 h 3493663"/>
              <a:gd name="connsiteX6" fmla="*/ 1456463 w 1916971"/>
              <a:gd name="connsiteY6" fmla="*/ 3490756 h 3493663"/>
              <a:gd name="connsiteX7" fmla="*/ 951334 w 1916971"/>
              <a:gd name="connsiteY7" fmla="*/ 3365016 h 3493663"/>
              <a:gd name="connsiteX8" fmla="*/ 513781 w 1916971"/>
              <a:gd name="connsiteY8" fmla="*/ 3108713 h 3493663"/>
              <a:gd name="connsiteX9" fmla="*/ 204652 w 1916971"/>
              <a:gd name="connsiteY9" fmla="*/ 2899695 h 3493663"/>
              <a:gd name="connsiteX10" fmla="*/ 0 w 1916971"/>
              <a:gd name="connsiteY10" fmla="*/ 2024020 h 3493663"/>
              <a:gd name="connsiteX11" fmla="*/ 478952 w 1916971"/>
              <a:gd name="connsiteY11" fmla="*/ 1819377 h 3493663"/>
              <a:gd name="connsiteX12" fmla="*/ 767647 w 1916971"/>
              <a:gd name="connsiteY12" fmla="*/ 1305146 h 3493663"/>
              <a:gd name="connsiteX0" fmla="*/ 767647 w 1916971"/>
              <a:gd name="connsiteY0" fmla="*/ 1305146 h 3495551"/>
              <a:gd name="connsiteX1" fmla="*/ 1321433 w 1916971"/>
              <a:gd name="connsiteY1" fmla="*/ 833058 h 3495551"/>
              <a:gd name="connsiteX2" fmla="*/ 1434449 w 1916971"/>
              <a:gd name="connsiteY2" fmla="*/ 247431 h 3495551"/>
              <a:gd name="connsiteX3" fmla="*/ 1485818 w 1916971"/>
              <a:gd name="connsiteY3" fmla="*/ 43510 h 3495551"/>
              <a:gd name="connsiteX4" fmla="*/ 1916873 w 1916971"/>
              <a:gd name="connsiteY4" fmla="*/ 1119219 h 3495551"/>
              <a:gd name="connsiteX5" fmla="*/ 1750619 w 1916971"/>
              <a:gd name="connsiteY5" fmla="*/ 1111429 h 3495551"/>
              <a:gd name="connsiteX6" fmla="*/ 1456463 w 1916971"/>
              <a:gd name="connsiteY6" fmla="*/ 3490756 h 3495551"/>
              <a:gd name="connsiteX7" fmla="*/ 951334 w 1916971"/>
              <a:gd name="connsiteY7" fmla="*/ 3365016 h 3495551"/>
              <a:gd name="connsiteX8" fmla="*/ 513781 w 1916971"/>
              <a:gd name="connsiteY8" fmla="*/ 3108713 h 3495551"/>
              <a:gd name="connsiteX9" fmla="*/ 204652 w 1916971"/>
              <a:gd name="connsiteY9" fmla="*/ 2899695 h 3495551"/>
              <a:gd name="connsiteX10" fmla="*/ 0 w 1916971"/>
              <a:gd name="connsiteY10" fmla="*/ 2024020 h 3495551"/>
              <a:gd name="connsiteX11" fmla="*/ 478952 w 1916971"/>
              <a:gd name="connsiteY11" fmla="*/ 1819377 h 3495551"/>
              <a:gd name="connsiteX12" fmla="*/ 767647 w 1916971"/>
              <a:gd name="connsiteY12" fmla="*/ 1305146 h 3495551"/>
              <a:gd name="connsiteX0" fmla="*/ 767647 w 1916971"/>
              <a:gd name="connsiteY0" fmla="*/ 1305146 h 3495551"/>
              <a:gd name="connsiteX1" fmla="*/ 1321433 w 1916971"/>
              <a:gd name="connsiteY1" fmla="*/ 833058 h 3495551"/>
              <a:gd name="connsiteX2" fmla="*/ 1434449 w 1916971"/>
              <a:gd name="connsiteY2" fmla="*/ 247431 h 3495551"/>
              <a:gd name="connsiteX3" fmla="*/ 1485818 w 1916971"/>
              <a:gd name="connsiteY3" fmla="*/ 43510 h 3495551"/>
              <a:gd name="connsiteX4" fmla="*/ 1916873 w 1916971"/>
              <a:gd name="connsiteY4" fmla="*/ 1119219 h 3495551"/>
              <a:gd name="connsiteX5" fmla="*/ 1750619 w 1916971"/>
              <a:gd name="connsiteY5" fmla="*/ 1111429 h 3495551"/>
              <a:gd name="connsiteX6" fmla="*/ 1456463 w 1916971"/>
              <a:gd name="connsiteY6" fmla="*/ 3490756 h 3495551"/>
              <a:gd name="connsiteX7" fmla="*/ 951334 w 1916971"/>
              <a:gd name="connsiteY7" fmla="*/ 3365016 h 3495551"/>
              <a:gd name="connsiteX8" fmla="*/ 513781 w 1916971"/>
              <a:gd name="connsiteY8" fmla="*/ 3108713 h 3495551"/>
              <a:gd name="connsiteX9" fmla="*/ 143007 w 1916971"/>
              <a:gd name="connsiteY9" fmla="*/ 2858599 h 3495551"/>
              <a:gd name="connsiteX10" fmla="*/ 0 w 1916971"/>
              <a:gd name="connsiteY10" fmla="*/ 2024020 h 3495551"/>
              <a:gd name="connsiteX11" fmla="*/ 478952 w 1916971"/>
              <a:gd name="connsiteY11" fmla="*/ 1819377 h 3495551"/>
              <a:gd name="connsiteX12" fmla="*/ 767647 w 1916971"/>
              <a:gd name="connsiteY12" fmla="*/ 1305146 h 3495551"/>
              <a:gd name="connsiteX0" fmla="*/ 767703 w 1917027"/>
              <a:gd name="connsiteY0" fmla="*/ 1305146 h 3495551"/>
              <a:gd name="connsiteX1" fmla="*/ 1321489 w 1917027"/>
              <a:gd name="connsiteY1" fmla="*/ 833058 h 3495551"/>
              <a:gd name="connsiteX2" fmla="*/ 1434505 w 1917027"/>
              <a:gd name="connsiteY2" fmla="*/ 247431 h 3495551"/>
              <a:gd name="connsiteX3" fmla="*/ 1485874 w 1917027"/>
              <a:gd name="connsiteY3" fmla="*/ 43510 h 3495551"/>
              <a:gd name="connsiteX4" fmla="*/ 1916929 w 1917027"/>
              <a:gd name="connsiteY4" fmla="*/ 1119219 h 3495551"/>
              <a:gd name="connsiteX5" fmla="*/ 1750675 w 1917027"/>
              <a:gd name="connsiteY5" fmla="*/ 1111429 h 3495551"/>
              <a:gd name="connsiteX6" fmla="*/ 1456519 w 1917027"/>
              <a:gd name="connsiteY6" fmla="*/ 3490756 h 3495551"/>
              <a:gd name="connsiteX7" fmla="*/ 951390 w 1917027"/>
              <a:gd name="connsiteY7" fmla="*/ 3365016 h 3495551"/>
              <a:gd name="connsiteX8" fmla="*/ 513837 w 1917027"/>
              <a:gd name="connsiteY8" fmla="*/ 3108713 h 3495551"/>
              <a:gd name="connsiteX9" fmla="*/ 143063 w 1917027"/>
              <a:gd name="connsiteY9" fmla="*/ 2858599 h 3495551"/>
              <a:gd name="connsiteX10" fmla="*/ 56 w 1917027"/>
              <a:gd name="connsiteY10" fmla="*/ 2024020 h 3495551"/>
              <a:gd name="connsiteX11" fmla="*/ 102529 w 1917027"/>
              <a:gd name="connsiteY11" fmla="*/ 1887992 h 3495551"/>
              <a:gd name="connsiteX12" fmla="*/ 479008 w 1917027"/>
              <a:gd name="connsiteY12" fmla="*/ 1819377 h 3495551"/>
              <a:gd name="connsiteX13" fmla="*/ 767703 w 1917027"/>
              <a:gd name="connsiteY13" fmla="*/ 1305146 h 3495551"/>
              <a:gd name="connsiteX0" fmla="*/ 767703 w 1917027"/>
              <a:gd name="connsiteY0" fmla="*/ 1305146 h 3495551"/>
              <a:gd name="connsiteX1" fmla="*/ 1321489 w 1917027"/>
              <a:gd name="connsiteY1" fmla="*/ 833058 h 3495551"/>
              <a:gd name="connsiteX2" fmla="*/ 1434505 w 1917027"/>
              <a:gd name="connsiteY2" fmla="*/ 247431 h 3495551"/>
              <a:gd name="connsiteX3" fmla="*/ 1485874 w 1917027"/>
              <a:gd name="connsiteY3" fmla="*/ 43510 h 3495551"/>
              <a:gd name="connsiteX4" fmla="*/ 1916929 w 1917027"/>
              <a:gd name="connsiteY4" fmla="*/ 1119219 h 3495551"/>
              <a:gd name="connsiteX5" fmla="*/ 1750675 w 1917027"/>
              <a:gd name="connsiteY5" fmla="*/ 1111429 h 3495551"/>
              <a:gd name="connsiteX6" fmla="*/ 1456519 w 1917027"/>
              <a:gd name="connsiteY6" fmla="*/ 3490756 h 3495551"/>
              <a:gd name="connsiteX7" fmla="*/ 951390 w 1917027"/>
              <a:gd name="connsiteY7" fmla="*/ 3365016 h 3495551"/>
              <a:gd name="connsiteX8" fmla="*/ 513837 w 1917027"/>
              <a:gd name="connsiteY8" fmla="*/ 3108713 h 3495551"/>
              <a:gd name="connsiteX9" fmla="*/ 143063 w 1917027"/>
              <a:gd name="connsiteY9" fmla="*/ 2858599 h 3495551"/>
              <a:gd name="connsiteX10" fmla="*/ 56 w 1917027"/>
              <a:gd name="connsiteY10" fmla="*/ 2024020 h 3495551"/>
              <a:gd name="connsiteX11" fmla="*/ 102529 w 1917027"/>
              <a:gd name="connsiteY11" fmla="*/ 1887992 h 3495551"/>
              <a:gd name="connsiteX12" fmla="*/ 414839 w 1917027"/>
              <a:gd name="connsiteY12" fmla="*/ 1835419 h 3495551"/>
              <a:gd name="connsiteX13" fmla="*/ 767703 w 1917027"/>
              <a:gd name="connsiteY13" fmla="*/ 1305146 h 3495551"/>
              <a:gd name="connsiteX0" fmla="*/ 767703 w 1917027"/>
              <a:gd name="connsiteY0" fmla="*/ 1305146 h 3495551"/>
              <a:gd name="connsiteX1" fmla="*/ 1321489 w 1917027"/>
              <a:gd name="connsiteY1" fmla="*/ 833058 h 3495551"/>
              <a:gd name="connsiteX2" fmla="*/ 1434505 w 1917027"/>
              <a:gd name="connsiteY2" fmla="*/ 247431 h 3495551"/>
              <a:gd name="connsiteX3" fmla="*/ 1485874 w 1917027"/>
              <a:gd name="connsiteY3" fmla="*/ 43510 h 3495551"/>
              <a:gd name="connsiteX4" fmla="*/ 1916929 w 1917027"/>
              <a:gd name="connsiteY4" fmla="*/ 1119219 h 3495551"/>
              <a:gd name="connsiteX5" fmla="*/ 1750675 w 1917027"/>
              <a:gd name="connsiteY5" fmla="*/ 1111429 h 3495551"/>
              <a:gd name="connsiteX6" fmla="*/ 1456519 w 1917027"/>
              <a:gd name="connsiteY6" fmla="*/ 3490756 h 3495551"/>
              <a:gd name="connsiteX7" fmla="*/ 951390 w 1917027"/>
              <a:gd name="connsiteY7" fmla="*/ 3365016 h 3495551"/>
              <a:gd name="connsiteX8" fmla="*/ 513837 w 1917027"/>
              <a:gd name="connsiteY8" fmla="*/ 3108713 h 3495551"/>
              <a:gd name="connsiteX9" fmla="*/ 143063 w 1917027"/>
              <a:gd name="connsiteY9" fmla="*/ 2858599 h 3495551"/>
              <a:gd name="connsiteX10" fmla="*/ 56 w 1917027"/>
              <a:gd name="connsiteY10" fmla="*/ 2024020 h 3495551"/>
              <a:gd name="connsiteX11" fmla="*/ 102529 w 1917027"/>
              <a:gd name="connsiteY11" fmla="*/ 1887992 h 3495551"/>
              <a:gd name="connsiteX12" fmla="*/ 414839 w 1917027"/>
              <a:gd name="connsiteY12" fmla="*/ 1835419 h 3495551"/>
              <a:gd name="connsiteX13" fmla="*/ 767703 w 1917027"/>
              <a:gd name="connsiteY13" fmla="*/ 1305146 h 3495551"/>
              <a:gd name="connsiteX0" fmla="*/ 767703 w 1917027"/>
              <a:gd name="connsiteY0" fmla="*/ 1305146 h 3495551"/>
              <a:gd name="connsiteX1" fmla="*/ 1321489 w 1917027"/>
              <a:gd name="connsiteY1" fmla="*/ 833058 h 3495551"/>
              <a:gd name="connsiteX2" fmla="*/ 1434505 w 1917027"/>
              <a:gd name="connsiteY2" fmla="*/ 247431 h 3495551"/>
              <a:gd name="connsiteX3" fmla="*/ 1485874 w 1917027"/>
              <a:gd name="connsiteY3" fmla="*/ 43510 h 3495551"/>
              <a:gd name="connsiteX4" fmla="*/ 1916929 w 1917027"/>
              <a:gd name="connsiteY4" fmla="*/ 1119219 h 3495551"/>
              <a:gd name="connsiteX5" fmla="*/ 1750675 w 1917027"/>
              <a:gd name="connsiteY5" fmla="*/ 1111429 h 3495551"/>
              <a:gd name="connsiteX6" fmla="*/ 1456519 w 1917027"/>
              <a:gd name="connsiteY6" fmla="*/ 3490756 h 3495551"/>
              <a:gd name="connsiteX7" fmla="*/ 951390 w 1917027"/>
              <a:gd name="connsiteY7" fmla="*/ 3365016 h 3495551"/>
              <a:gd name="connsiteX8" fmla="*/ 513837 w 1917027"/>
              <a:gd name="connsiteY8" fmla="*/ 3108713 h 3495551"/>
              <a:gd name="connsiteX9" fmla="*/ 143063 w 1917027"/>
              <a:gd name="connsiteY9" fmla="*/ 2858599 h 3495551"/>
              <a:gd name="connsiteX10" fmla="*/ 56 w 1917027"/>
              <a:gd name="connsiteY10" fmla="*/ 2024020 h 3495551"/>
              <a:gd name="connsiteX11" fmla="*/ 102529 w 1917027"/>
              <a:gd name="connsiteY11" fmla="*/ 1887992 h 3495551"/>
              <a:gd name="connsiteX12" fmla="*/ 414839 w 1917027"/>
              <a:gd name="connsiteY12" fmla="*/ 1835419 h 3495551"/>
              <a:gd name="connsiteX13" fmla="*/ 767703 w 1917027"/>
              <a:gd name="connsiteY13" fmla="*/ 1305146 h 3495551"/>
              <a:gd name="connsiteX0" fmla="*/ 767703 w 1917027"/>
              <a:gd name="connsiteY0" fmla="*/ 1305146 h 3495551"/>
              <a:gd name="connsiteX1" fmla="*/ 1321489 w 1917027"/>
              <a:gd name="connsiteY1" fmla="*/ 833058 h 3495551"/>
              <a:gd name="connsiteX2" fmla="*/ 1434505 w 1917027"/>
              <a:gd name="connsiteY2" fmla="*/ 247431 h 3495551"/>
              <a:gd name="connsiteX3" fmla="*/ 1485874 w 1917027"/>
              <a:gd name="connsiteY3" fmla="*/ 43510 h 3495551"/>
              <a:gd name="connsiteX4" fmla="*/ 1916929 w 1917027"/>
              <a:gd name="connsiteY4" fmla="*/ 1119219 h 3495551"/>
              <a:gd name="connsiteX5" fmla="*/ 1750675 w 1917027"/>
              <a:gd name="connsiteY5" fmla="*/ 1111429 h 3495551"/>
              <a:gd name="connsiteX6" fmla="*/ 1456519 w 1917027"/>
              <a:gd name="connsiteY6" fmla="*/ 3490756 h 3495551"/>
              <a:gd name="connsiteX7" fmla="*/ 951390 w 1917027"/>
              <a:gd name="connsiteY7" fmla="*/ 3365016 h 3495551"/>
              <a:gd name="connsiteX8" fmla="*/ 513837 w 1917027"/>
              <a:gd name="connsiteY8" fmla="*/ 3108713 h 3495551"/>
              <a:gd name="connsiteX9" fmla="*/ 143063 w 1917027"/>
              <a:gd name="connsiteY9" fmla="*/ 2858599 h 3495551"/>
              <a:gd name="connsiteX10" fmla="*/ 56 w 1917027"/>
              <a:gd name="connsiteY10" fmla="*/ 2024020 h 3495551"/>
              <a:gd name="connsiteX11" fmla="*/ 102529 w 1917027"/>
              <a:gd name="connsiteY11" fmla="*/ 1887992 h 3495551"/>
              <a:gd name="connsiteX12" fmla="*/ 414839 w 1917027"/>
              <a:gd name="connsiteY12" fmla="*/ 1835419 h 3495551"/>
              <a:gd name="connsiteX13" fmla="*/ 767703 w 1917027"/>
              <a:gd name="connsiteY13" fmla="*/ 1305146 h 3495551"/>
              <a:gd name="connsiteX0" fmla="*/ 783745 w 1917027"/>
              <a:gd name="connsiteY0" fmla="*/ 1321188 h 3495551"/>
              <a:gd name="connsiteX1" fmla="*/ 1321489 w 1917027"/>
              <a:gd name="connsiteY1" fmla="*/ 833058 h 3495551"/>
              <a:gd name="connsiteX2" fmla="*/ 1434505 w 1917027"/>
              <a:gd name="connsiteY2" fmla="*/ 247431 h 3495551"/>
              <a:gd name="connsiteX3" fmla="*/ 1485874 w 1917027"/>
              <a:gd name="connsiteY3" fmla="*/ 43510 h 3495551"/>
              <a:gd name="connsiteX4" fmla="*/ 1916929 w 1917027"/>
              <a:gd name="connsiteY4" fmla="*/ 1119219 h 3495551"/>
              <a:gd name="connsiteX5" fmla="*/ 1750675 w 1917027"/>
              <a:gd name="connsiteY5" fmla="*/ 1111429 h 3495551"/>
              <a:gd name="connsiteX6" fmla="*/ 1456519 w 1917027"/>
              <a:gd name="connsiteY6" fmla="*/ 3490756 h 3495551"/>
              <a:gd name="connsiteX7" fmla="*/ 951390 w 1917027"/>
              <a:gd name="connsiteY7" fmla="*/ 3365016 h 3495551"/>
              <a:gd name="connsiteX8" fmla="*/ 513837 w 1917027"/>
              <a:gd name="connsiteY8" fmla="*/ 3108713 h 3495551"/>
              <a:gd name="connsiteX9" fmla="*/ 143063 w 1917027"/>
              <a:gd name="connsiteY9" fmla="*/ 2858599 h 3495551"/>
              <a:gd name="connsiteX10" fmla="*/ 56 w 1917027"/>
              <a:gd name="connsiteY10" fmla="*/ 2024020 h 3495551"/>
              <a:gd name="connsiteX11" fmla="*/ 102529 w 1917027"/>
              <a:gd name="connsiteY11" fmla="*/ 1887992 h 3495551"/>
              <a:gd name="connsiteX12" fmla="*/ 414839 w 1917027"/>
              <a:gd name="connsiteY12" fmla="*/ 1835419 h 3495551"/>
              <a:gd name="connsiteX13" fmla="*/ 783745 w 1917027"/>
              <a:gd name="connsiteY13" fmla="*/ 1321188 h 3495551"/>
              <a:gd name="connsiteX0" fmla="*/ 783745 w 1917027"/>
              <a:gd name="connsiteY0" fmla="*/ 1321188 h 3495551"/>
              <a:gd name="connsiteX1" fmla="*/ 1321489 w 1917027"/>
              <a:gd name="connsiteY1" fmla="*/ 833058 h 3495551"/>
              <a:gd name="connsiteX2" fmla="*/ 1434505 w 1917027"/>
              <a:gd name="connsiteY2" fmla="*/ 247431 h 3495551"/>
              <a:gd name="connsiteX3" fmla="*/ 1485874 w 1917027"/>
              <a:gd name="connsiteY3" fmla="*/ 43510 h 3495551"/>
              <a:gd name="connsiteX4" fmla="*/ 1916929 w 1917027"/>
              <a:gd name="connsiteY4" fmla="*/ 1119219 h 3495551"/>
              <a:gd name="connsiteX5" fmla="*/ 1750675 w 1917027"/>
              <a:gd name="connsiteY5" fmla="*/ 1111429 h 3495551"/>
              <a:gd name="connsiteX6" fmla="*/ 1456519 w 1917027"/>
              <a:gd name="connsiteY6" fmla="*/ 3490756 h 3495551"/>
              <a:gd name="connsiteX7" fmla="*/ 951390 w 1917027"/>
              <a:gd name="connsiteY7" fmla="*/ 3365016 h 3495551"/>
              <a:gd name="connsiteX8" fmla="*/ 513837 w 1917027"/>
              <a:gd name="connsiteY8" fmla="*/ 3108713 h 3495551"/>
              <a:gd name="connsiteX9" fmla="*/ 143063 w 1917027"/>
              <a:gd name="connsiteY9" fmla="*/ 2858599 h 3495551"/>
              <a:gd name="connsiteX10" fmla="*/ 56 w 1917027"/>
              <a:gd name="connsiteY10" fmla="*/ 2024020 h 3495551"/>
              <a:gd name="connsiteX11" fmla="*/ 102529 w 1917027"/>
              <a:gd name="connsiteY11" fmla="*/ 1887992 h 3495551"/>
              <a:gd name="connsiteX12" fmla="*/ 414839 w 1917027"/>
              <a:gd name="connsiteY12" fmla="*/ 1835419 h 3495551"/>
              <a:gd name="connsiteX13" fmla="*/ 783745 w 1917027"/>
              <a:gd name="connsiteY13" fmla="*/ 1321188 h 3495551"/>
              <a:gd name="connsiteX0" fmla="*/ 783745 w 1917027"/>
              <a:gd name="connsiteY0" fmla="*/ 1321188 h 3495551"/>
              <a:gd name="connsiteX1" fmla="*/ 1300100 w 1917027"/>
              <a:gd name="connsiteY1" fmla="*/ 838406 h 3495551"/>
              <a:gd name="connsiteX2" fmla="*/ 1434505 w 1917027"/>
              <a:gd name="connsiteY2" fmla="*/ 247431 h 3495551"/>
              <a:gd name="connsiteX3" fmla="*/ 1485874 w 1917027"/>
              <a:gd name="connsiteY3" fmla="*/ 43510 h 3495551"/>
              <a:gd name="connsiteX4" fmla="*/ 1916929 w 1917027"/>
              <a:gd name="connsiteY4" fmla="*/ 1119219 h 3495551"/>
              <a:gd name="connsiteX5" fmla="*/ 1750675 w 1917027"/>
              <a:gd name="connsiteY5" fmla="*/ 1111429 h 3495551"/>
              <a:gd name="connsiteX6" fmla="*/ 1456519 w 1917027"/>
              <a:gd name="connsiteY6" fmla="*/ 3490756 h 3495551"/>
              <a:gd name="connsiteX7" fmla="*/ 951390 w 1917027"/>
              <a:gd name="connsiteY7" fmla="*/ 3365016 h 3495551"/>
              <a:gd name="connsiteX8" fmla="*/ 513837 w 1917027"/>
              <a:gd name="connsiteY8" fmla="*/ 3108713 h 3495551"/>
              <a:gd name="connsiteX9" fmla="*/ 143063 w 1917027"/>
              <a:gd name="connsiteY9" fmla="*/ 2858599 h 3495551"/>
              <a:gd name="connsiteX10" fmla="*/ 56 w 1917027"/>
              <a:gd name="connsiteY10" fmla="*/ 2024020 h 3495551"/>
              <a:gd name="connsiteX11" fmla="*/ 102529 w 1917027"/>
              <a:gd name="connsiteY11" fmla="*/ 1887992 h 3495551"/>
              <a:gd name="connsiteX12" fmla="*/ 414839 w 1917027"/>
              <a:gd name="connsiteY12" fmla="*/ 1835419 h 3495551"/>
              <a:gd name="connsiteX13" fmla="*/ 783745 w 1917027"/>
              <a:gd name="connsiteY13" fmla="*/ 1321188 h 3495551"/>
              <a:gd name="connsiteX0" fmla="*/ 783745 w 1917027"/>
              <a:gd name="connsiteY0" fmla="*/ 1321188 h 3495551"/>
              <a:gd name="connsiteX1" fmla="*/ 1300100 w 1917027"/>
              <a:gd name="connsiteY1" fmla="*/ 838406 h 3495551"/>
              <a:gd name="connsiteX2" fmla="*/ 1434505 w 1917027"/>
              <a:gd name="connsiteY2" fmla="*/ 247431 h 3495551"/>
              <a:gd name="connsiteX3" fmla="*/ 1485874 w 1917027"/>
              <a:gd name="connsiteY3" fmla="*/ 43510 h 3495551"/>
              <a:gd name="connsiteX4" fmla="*/ 1916929 w 1917027"/>
              <a:gd name="connsiteY4" fmla="*/ 1119219 h 3495551"/>
              <a:gd name="connsiteX5" fmla="*/ 1750675 w 1917027"/>
              <a:gd name="connsiteY5" fmla="*/ 1111429 h 3495551"/>
              <a:gd name="connsiteX6" fmla="*/ 1456519 w 1917027"/>
              <a:gd name="connsiteY6" fmla="*/ 3490756 h 3495551"/>
              <a:gd name="connsiteX7" fmla="*/ 951390 w 1917027"/>
              <a:gd name="connsiteY7" fmla="*/ 3365016 h 3495551"/>
              <a:gd name="connsiteX8" fmla="*/ 513837 w 1917027"/>
              <a:gd name="connsiteY8" fmla="*/ 3108713 h 3495551"/>
              <a:gd name="connsiteX9" fmla="*/ 143063 w 1917027"/>
              <a:gd name="connsiteY9" fmla="*/ 2858599 h 3495551"/>
              <a:gd name="connsiteX10" fmla="*/ 56 w 1917027"/>
              <a:gd name="connsiteY10" fmla="*/ 2024020 h 3495551"/>
              <a:gd name="connsiteX11" fmla="*/ 102529 w 1917027"/>
              <a:gd name="connsiteY11" fmla="*/ 1887992 h 3495551"/>
              <a:gd name="connsiteX12" fmla="*/ 414839 w 1917027"/>
              <a:gd name="connsiteY12" fmla="*/ 1835419 h 3495551"/>
              <a:gd name="connsiteX13" fmla="*/ 783745 w 1917027"/>
              <a:gd name="connsiteY13" fmla="*/ 1321188 h 3495551"/>
              <a:gd name="connsiteX0" fmla="*/ 783745 w 1917027"/>
              <a:gd name="connsiteY0" fmla="*/ 1318662 h 3493025"/>
              <a:gd name="connsiteX1" fmla="*/ 1300100 w 1917027"/>
              <a:gd name="connsiteY1" fmla="*/ 835880 h 3493025"/>
              <a:gd name="connsiteX2" fmla="*/ 1268256 w 1917027"/>
              <a:gd name="connsiteY2" fmla="*/ 382856 h 3493025"/>
              <a:gd name="connsiteX3" fmla="*/ 1434505 w 1917027"/>
              <a:gd name="connsiteY3" fmla="*/ 244905 h 3493025"/>
              <a:gd name="connsiteX4" fmla="*/ 1485874 w 1917027"/>
              <a:gd name="connsiteY4" fmla="*/ 40984 h 3493025"/>
              <a:gd name="connsiteX5" fmla="*/ 1916929 w 1917027"/>
              <a:gd name="connsiteY5" fmla="*/ 1116693 h 3493025"/>
              <a:gd name="connsiteX6" fmla="*/ 1750675 w 1917027"/>
              <a:gd name="connsiteY6" fmla="*/ 1108903 h 3493025"/>
              <a:gd name="connsiteX7" fmla="*/ 1456519 w 1917027"/>
              <a:gd name="connsiteY7" fmla="*/ 3488230 h 3493025"/>
              <a:gd name="connsiteX8" fmla="*/ 951390 w 1917027"/>
              <a:gd name="connsiteY8" fmla="*/ 3362490 h 3493025"/>
              <a:gd name="connsiteX9" fmla="*/ 513837 w 1917027"/>
              <a:gd name="connsiteY9" fmla="*/ 3106187 h 3493025"/>
              <a:gd name="connsiteX10" fmla="*/ 143063 w 1917027"/>
              <a:gd name="connsiteY10" fmla="*/ 2856073 h 3493025"/>
              <a:gd name="connsiteX11" fmla="*/ 56 w 1917027"/>
              <a:gd name="connsiteY11" fmla="*/ 2021494 h 3493025"/>
              <a:gd name="connsiteX12" fmla="*/ 102529 w 1917027"/>
              <a:gd name="connsiteY12" fmla="*/ 1885466 h 3493025"/>
              <a:gd name="connsiteX13" fmla="*/ 414839 w 1917027"/>
              <a:gd name="connsiteY13" fmla="*/ 1832893 h 3493025"/>
              <a:gd name="connsiteX14" fmla="*/ 783745 w 1917027"/>
              <a:gd name="connsiteY14" fmla="*/ 1318662 h 3493025"/>
              <a:gd name="connsiteX0" fmla="*/ 783745 w 1917027"/>
              <a:gd name="connsiteY0" fmla="*/ 1318662 h 3493025"/>
              <a:gd name="connsiteX1" fmla="*/ 1300100 w 1917027"/>
              <a:gd name="connsiteY1" fmla="*/ 835880 h 3493025"/>
              <a:gd name="connsiteX2" fmla="*/ 1268256 w 1917027"/>
              <a:gd name="connsiteY2" fmla="*/ 382856 h 3493025"/>
              <a:gd name="connsiteX3" fmla="*/ 1434505 w 1917027"/>
              <a:gd name="connsiteY3" fmla="*/ 244905 h 3493025"/>
              <a:gd name="connsiteX4" fmla="*/ 1485874 w 1917027"/>
              <a:gd name="connsiteY4" fmla="*/ 40984 h 3493025"/>
              <a:gd name="connsiteX5" fmla="*/ 1916929 w 1917027"/>
              <a:gd name="connsiteY5" fmla="*/ 1116693 h 3493025"/>
              <a:gd name="connsiteX6" fmla="*/ 1750675 w 1917027"/>
              <a:gd name="connsiteY6" fmla="*/ 1108903 h 3493025"/>
              <a:gd name="connsiteX7" fmla="*/ 1456519 w 1917027"/>
              <a:gd name="connsiteY7" fmla="*/ 3488230 h 3493025"/>
              <a:gd name="connsiteX8" fmla="*/ 951390 w 1917027"/>
              <a:gd name="connsiteY8" fmla="*/ 3362490 h 3493025"/>
              <a:gd name="connsiteX9" fmla="*/ 513837 w 1917027"/>
              <a:gd name="connsiteY9" fmla="*/ 3106187 h 3493025"/>
              <a:gd name="connsiteX10" fmla="*/ 143063 w 1917027"/>
              <a:gd name="connsiteY10" fmla="*/ 2856073 h 3493025"/>
              <a:gd name="connsiteX11" fmla="*/ 56 w 1917027"/>
              <a:gd name="connsiteY11" fmla="*/ 2021494 h 3493025"/>
              <a:gd name="connsiteX12" fmla="*/ 102529 w 1917027"/>
              <a:gd name="connsiteY12" fmla="*/ 1885466 h 3493025"/>
              <a:gd name="connsiteX13" fmla="*/ 414839 w 1917027"/>
              <a:gd name="connsiteY13" fmla="*/ 1832893 h 3493025"/>
              <a:gd name="connsiteX14" fmla="*/ 783745 w 1917027"/>
              <a:gd name="connsiteY14" fmla="*/ 1318662 h 3493025"/>
              <a:gd name="connsiteX0" fmla="*/ 783745 w 1917027"/>
              <a:gd name="connsiteY0" fmla="*/ 1320473 h 3494836"/>
              <a:gd name="connsiteX1" fmla="*/ 1300100 w 1917027"/>
              <a:gd name="connsiteY1" fmla="*/ 837691 h 3494836"/>
              <a:gd name="connsiteX2" fmla="*/ 1268256 w 1917027"/>
              <a:gd name="connsiteY2" fmla="*/ 384667 h 3494836"/>
              <a:gd name="connsiteX3" fmla="*/ 1418463 w 1917027"/>
              <a:gd name="connsiteY3" fmla="*/ 230674 h 3494836"/>
              <a:gd name="connsiteX4" fmla="*/ 1485874 w 1917027"/>
              <a:gd name="connsiteY4" fmla="*/ 42795 h 3494836"/>
              <a:gd name="connsiteX5" fmla="*/ 1916929 w 1917027"/>
              <a:gd name="connsiteY5" fmla="*/ 1118504 h 3494836"/>
              <a:gd name="connsiteX6" fmla="*/ 1750675 w 1917027"/>
              <a:gd name="connsiteY6" fmla="*/ 1110714 h 3494836"/>
              <a:gd name="connsiteX7" fmla="*/ 1456519 w 1917027"/>
              <a:gd name="connsiteY7" fmla="*/ 3490041 h 3494836"/>
              <a:gd name="connsiteX8" fmla="*/ 951390 w 1917027"/>
              <a:gd name="connsiteY8" fmla="*/ 3364301 h 3494836"/>
              <a:gd name="connsiteX9" fmla="*/ 513837 w 1917027"/>
              <a:gd name="connsiteY9" fmla="*/ 3107998 h 3494836"/>
              <a:gd name="connsiteX10" fmla="*/ 143063 w 1917027"/>
              <a:gd name="connsiteY10" fmla="*/ 2857884 h 3494836"/>
              <a:gd name="connsiteX11" fmla="*/ 56 w 1917027"/>
              <a:gd name="connsiteY11" fmla="*/ 2023305 h 3494836"/>
              <a:gd name="connsiteX12" fmla="*/ 102529 w 1917027"/>
              <a:gd name="connsiteY12" fmla="*/ 1887277 h 3494836"/>
              <a:gd name="connsiteX13" fmla="*/ 414839 w 1917027"/>
              <a:gd name="connsiteY13" fmla="*/ 1834704 h 3494836"/>
              <a:gd name="connsiteX14" fmla="*/ 783745 w 1917027"/>
              <a:gd name="connsiteY14" fmla="*/ 1320473 h 3494836"/>
              <a:gd name="connsiteX0" fmla="*/ 783745 w 1917026"/>
              <a:gd name="connsiteY0" fmla="*/ 1402766 h 3577129"/>
              <a:gd name="connsiteX1" fmla="*/ 1300100 w 1917026"/>
              <a:gd name="connsiteY1" fmla="*/ 919984 h 3577129"/>
              <a:gd name="connsiteX2" fmla="*/ 1268256 w 1917026"/>
              <a:gd name="connsiteY2" fmla="*/ 466960 h 3577129"/>
              <a:gd name="connsiteX3" fmla="*/ 1418463 w 1917026"/>
              <a:gd name="connsiteY3" fmla="*/ 312967 h 3577129"/>
              <a:gd name="connsiteX4" fmla="*/ 1480527 w 1917026"/>
              <a:gd name="connsiteY4" fmla="*/ 34182 h 3577129"/>
              <a:gd name="connsiteX5" fmla="*/ 1916929 w 1917026"/>
              <a:gd name="connsiteY5" fmla="*/ 1200797 h 3577129"/>
              <a:gd name="connsiteX6" fmla="*/ 1750675 w 1917026"/>
              <a:gd name="connsiteY6" fmla="*/ 1193007 h 3577129"/>
              <a:gd name="connsiteX7" fmla="*/ 1456519 w 1917026"/>
              <a:gd name="connsiteY7" fmla="*/ 3572334 h 3577129"/>
              <a:gd name="connsiteX8" fmla="*/ 951390 w 1917026"/>
              <a:gd name="connsiteY8" fmla="*/ 3446594 h 3577129"/>
              <a:gd name="connsiteX9" fmla="*/ 513837 w 1917026"/>
              <a:gd name="connsiteY9" fmla="*/ 3190291 h 3577129"/>
              <a:gd name="connsiteX10" fmla="*/ 143063 w 1917026"/>
              <a:gd name="connsiteY10" fmla="*/ 2940177 h 3577129"/>
              <a:gd name="connsiteX11" fmla="*/ 56 w 1917026"/>
              <a:gd name="connsiteY11" fmla="*/ 2105598 h 3577129"/>
              <a:gd name="connsiteX12" fmla="*/ 102529 w 1917026"/>
              <a:gd name="connsiteY12" fmla="*/ 1969570 h 3577129"/>
              <a:gd name="connsiteX13" fmla="*/ 414839 w 1917026"/>
              <a:gd name="connsiteY13" fmla="*/ 1916997 h 3577129"/>
              <a:gd name="connsiteX14" fmla="*/ 783745 w 1917026"/>
              <a:gd name="connsiteY14" fmla="*/ 1402766 h 3577129"/>
              <a:gd name="connsiteX0" fmla="*/ 783745 w 1917026"/>
              <a:gd name="connsiteY0" fmla="*/ 1368584 h 3542947"/>
              <a:gd name="connsiteX1" fmla="*/ 1300100 w 1917026"/>
              <a:gd name="connsiteY1" fmla="*/ 885802 h 3542947"/>
              <a:gd name="connsiteX2" fmla="*/ 1268256 w 1917026"/>
              <a:gd name="connsiteY2" fmla="*/ 432778 h 3542947"/>
              <a:gd name="connsiteX3" fmla="*/ 1418463 w 1917026"/>
              <a:gd name="connsiteY3" fmla="*/ 278785 h 3542947"/>
              <a:gd name="connsiteX4" fmla="*/ 1480527 w 1917026"/>
              <a:gd name="connsiteY4" fmla="*/ 0 h 3542947"/>
              <a:gd name="connsiteX5" fmla="*/ 1916929 w 1917026"/>
              <a:gd name="connsiteY5" fmla="*/ 1166615 h 3542947"/>
              <a:gd name="connsiteX6" fmla="*/ 1750675 w 1917026"/>
              <a:gd name="connsiteY6" fmla="*/ 1158825 h 3542947"/>
              <a:gd name="connsiteX7" fmla="*/ 1456519 w 1917026"/>
              <a:gd name="connsiteY7" fmla="*/ 3538152 h 3542947"/>
              <a:gd name="connsiteX8" fmla="*/ 951390 w 1917026"/>
              <a:gd name="connsiteY8" fmla="*/ 3412412 h 3542947"/>
              <a:gd name="connsiteX9" fmla="*/ 513837 w 1917026"/>
              <a:gd name="connsiteY9" fmla="*/ 3156109 h 3542947"/>
              <a:gd name="connsiteX10" fmla="*/ 143063 w 1917026"/>
              <a:gd name="connsiteY10" fmla="*/ 2905995 h 3542947"/>
              <a:gd name="connsiteX11" fmla="*/ 56 w 1917026"/>
              <a:gd name="connsiteY11" fmla="*/ 2071416 h 3542947"/>
              <a:gd name="connsiteX12" fmla="*/ 102529 w 1917026"/>
              <a:gd name="connsiteY12" fmla="*/ 1935388 h 3542947"/>
              <a:gd name="connsiteX13" fmla="*/ 414839 w 1917026"/>
              <a:gd name="connsiteY13" fmla="*/ 1882815 h 3542947"/>
              <a:gd name="connsiteX14" fmla="*/ 783745 w 1917026"/>
              <a:gd name="connsiteY14" fmla="*/ 1368584 h 3542947"/>
              <a:gd name="connsiteX0" fmla="*/ 783745 w 1750729"/>
              <a:gd name="connsiteY0" fmla="*/ 1368584 h 3542947"/>
              <a:gd name="connsiteX1" fmla="*/ 1300100 w 1750729"/>
              <a:gd name="connsiteY1" fmla="*/ 885802 h 3542947"/>
              <a:gd name="connsiteX2" fmla="*/ 1268256 w 1750729"/>
              <a:gd name="connsiteY2" fmla="*/ 432778 h 3542947"/>
              <a:gd name="connsiteX3" fmla="*/ 1418463 w 1750729"/>
              <a:gd name="connsiteY3" fmla="*/ 278785 h 3542947"/>
              <a:gd name="connsiteX4" fmla="*/ 1480527 w 1750729"/>
              <a:gd name="connsiteY4" fmla="*/ 0 h 3542947"/>
              <a:gd name="connsiteX5" fmla="*/ 1750675 w 1750729"/>
              <a:gd name="connsiteY5" fmla="*/ 1158825 h 3542947"/>
              <a:gd name="connsiteX6" fmla="*/ 1456519 w 1750729"/>
              <a:gd name="connsiteY6" fmla="*/ 3538152 h 3542947"/>
              <a:gd name="connsiteX7" fmla="*/ 951390 w 1750729"/>
              <a:gd name="connsiteY7" fmla="*/ 3412412 h 3542947"/>
              <a:gd name="connsiteX8" fmla="*/ 513837 w 1750729"/>
              <a:gd name="connsiteY8" fmla="*/ 3156109 h 3542947"/>
              <a:gd name="connsiteX9" fmla="*/ 143063 w 1750729"/>
              <a:gd name="connsiteY9" fmla="*/ 2905995 h 3542947"/>
              <a:gd name="connsiteX10" fmla="*/ 56 w 1750729"/>
              <a:gd name="connsiteY10" fmla="*/ 2071416 h 3542947"/>
              <a:gd name="connsiteX11" fmla="*/ 102529 w 1750729"/>
              <a:gd name="connsiteY11" fmla="*/ 1935388 h 3542947"/>
              <a:gd name="connsiteX12" fmla="*/ 414839 w 1750729"/>
              <a:gd name="connsiteY12" fmla="*/ 1882815 h 3542947"/>
              <a:gd name="connsiteX13" fmla="*/ 783745 w 1750729"/>
              <a:gd name="connsiteY13" fmla="*/ 1368584 h 3542947"/>
              <a:gd name="connsiteX0" fmla="*/ 783745 w 1508495"/>
              <a:gd name="connsiteY0" fmla="*/ 1368584 h 3542947"/>
              <a:gd name="connsiteX1" fmla="*/ 1300100 w 1508495"/>
              <a:gd name="connsiteY1" fmla="*/ 885802 h 3542947"/>
              <a:gd name="connsiteX2" fmla="*/ 1268256 w 1508495"/>
              <a:gd name="connsiteY2" fmla="*/ 432778 h 3542947"/>
              <a:gd name="connsiteX3" fmla="*/ 1418463 w 1508495"/>
              <a:gd name="connsiteY3" fmla="*/ 278785 h 3542947"/>
              <a:gd name="connsiteX4" fmla="*/ 1480527 w 1508495"/>
              <a:gd name="connsiteY4" fmla="*/ 0 h 3542947"/>
              <a:gd name="connsiteX5" fmla="*/ 1488654 w 1508495"/>
              <a:gd name="connsiteY5" fmla="*/ 1222993 h 3542947"/>
              <a:gd name="connsiteX6" fmla="*/ 1456519 w 1508495"/>
              <a:gd name="connsiteY6" fmla="*/ 3538152 h 3542947"/>
              <a:gd name="connsiteX7" fmla="*/ 951390 w 1508495"/>
              <a:gd name="connsiteY7" fmla="*/ 3412412 h 3542947"/>
              <a:gd name="connsiteX8" fmla="*/ 513837 w 1508495"/>
              <a:gd name="connsiteY8" fmla="*/ 3156109 h 3542947"/>
              <a:gd name="connsiteX9" fmla="*/ 143063 w 1508495"/>
              <a:gd name="connsiteY9" fmla="*/ 2905995 h 3542947"/>
              <a:gd name="connsiteX10" fmla="*/ 56 w 1508495"/>
              <a:gd name="connsiteY10" fmla="*/ 2071416 h 3542947"/>
              <a:gd name="connsiteX11" fmla="*/ 102529 w 1508495"/>
              <a:gd name="connsiteY11" fmla="*/ 1935388 h 3542947"/>
              <a:gd name="connsiteX12" fmla="*/ 414839 w 1508495"/>
              <a:gd name="connsiteY12" fmla="*/ 1882815 h 3542947"/>
              <a:gd name="connsiteX13" fmla="*/ 783745 w 1508495"/>
              <a:gd name="connsiteY13" fmla="*/ 1368584 h 3542947"/>
              <a:gd name="connsiteX0" fmla="*/ 783745 w 1497016"/>
              <a:gd name="connsiteY0" fmla="*/ 1368584 h 3542947"/>
              <a:gd name="connsiteX1" fmla="*/ 1300100 w 1497016"/>
              <a:gd name="connsiteY1" fmla="*/ 885802 h 3542947"/>
              <a:gd name="connsiteX2" fmla="*/ 1268256 w 1497016"/>
              <a:gd name="connsiteY2" fmla="*/ 432778 h 3542947"/>
              <a:gd name="connsiteX3" fmla="*/ 1418463 w 1497016"/>
              <a:gd name="connsiteY3" fmla="*/ 278785 h 3542947"/>
              <a:gd name="connsiteX4" fmla="*/ 1480527 w 1497016"/>
              <a:gd name="connsiteY4" fmla="*/ 0 h 3542947"/>
              <a:gd name="connsiteX5" fmla="*/ 1488654 w 1497016"/>
              <a:gd name="connsiteY5" fmla="*/ 1222993 h 3542947"/>
              <a:gd name="connsiteX6" fmla="*/ 1456519 w 1497016"/>
              <a:gd name="connsiteY6" fmla="*/ 3538152 h 3542947"/>
              <a:gd name="connsiteX7" fmla="*/ 951390 w 1497016"/>
              <a:gd name="connsiteY7" fmla="*/ 3412412 h 3542947"/>
              <a:gd name="connsiteX8" fmla="*/ 513837 w 1497016"/>
              <a:gd name="connsiteY8" fmla="*/ 3156109 h 3542947"/>
              <a:gd name="connsiteX9" fmla="*/ 143063 w 1497016"/>
              <a:gd name="connsiteY9" fmla="*/ 2905995 h 3542947"/>
              <a:gd name="connsiteX10" fmla="*/ 56 w 1497016"/>
              <a:gd name="connsiteY10" fmla="*/ 2071416 h 3542947"/>
              <a:gd name="connsiteX11" fmla="*/ 102529 w 1497016"/>
              <a:gd name="connsiteY11" fmla="*/ 1935388 h 3542947"/>
              <a:gd name="connsiteX12" fmla="*/ 414839 w 1497016"/>
              <a:gd name="connsiteY12" fmla="*/ 1882815 h 3542947"/>
              <a:gd name="connsiteX13" fmla="*/ 783745 w 1497016"/>
              <a:gd name="connsiteY13" fmla="*/ 1368584 h 354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97016" h="3542947">
                <a:moveTo>
                  <a:pt x="783745" y="1368584"/>
                </a:moveTo>
                <a:cubicBezTo>
                  <a:pt x="1036429" y="1153267"/>
                  <a:pt x="1167576" y="1046046"/>
                  <a:pt x="1300100" y="885802"/>
                </a:cubicBezTo>
                <a:cubicBezTo>
                  <a:pt x="1336290" y="833217"/>
                  <a:pt x="1245855" y="531274"/>
                  <a:pt x="1268256" y="432778"/>
                </a:cubicBezTo>
                <a:cubicBezTo>
                  <a:pt x="1290657" y="334282"/>
                  <a:pt x="1401800" y="358936"/>
                  <a:pt x="1418463" y="278785"/>
                </a:cubicBezTo>
                <a:cubicBezTo>
                  <a:pt x="1435126" y="198635"/>
                  <a:pt x="1444375" y="18548"/>
                  <a:pt x="1480527" y="0"/>
                </a:cubicBezTo>
                <a:cubicBezTo>
                  <a:pt x="1509159" y="184104"/>
                  <a:pt x="1492655" y="633301"/>
                  <a:pt x="1488654" y="1222993"/>
                </a:cubicBezTo>
                <a:lnTo>
                  <a:pt x="1456519" y="3538152"/>
                </a:lnTo>
                <a:cubicBezTo>
                  <a:pt x="1367825" y="3567853"/>
                  <a:pt x="1056866" y="3451442"/>
                  <a:pt x="951390" y="3412412"/>
                </a:cubicBezTo>
                <a:cubicBezTo>
                  <a:pt x="825099" y="3446343"/>
                  <a:pt x="648558" y="3240512"/>
                  <a:pt x="513837" y="3156109"/>
                </a:cubicBezTo>
                <a:cubicBezTo>
                  <a:pt x="379116" y="3071706"/>
                  <a:pt x="228693" y="3086777"/>
                  <a:pt x="143063" y="2905995"/>
                </a:cubicBezTo>
                <a:cubicBezTo>
                  <a:pt x="57433" y="2725213"/>
                  <a:pt x="-2101" y="2222489"/>
                  <a:pt x="56" y="2071416"/>
                </a:cubicBezTo>
                <a:cubicBezTo>
                  <a:pt x="2213" y="1920343"/>
                  <a:pt x="22704" y="1969495"/>
                  <a:pt x="102529" y="1935388"/>
                </a:cubicBezTo>
                <a:cubicBezTo>
                  <a:pt x="182354" y="1901281"/>
                  <a:pt x="339626" y="1953220"/>
                  <a:pt x="414839" y="1882815"/>
                </a:cubicBezTo>
                <a:lnTo>
                  <a:pt x="783745" y="136858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  <a:alpha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76528" y="3841776"/>
            <a:ext cx="2085956" cy="369332"/>
          </a:xfrm>
          <a:prstGeom prst="rect">
            <a:avLst/>
          </a:prstGeom>
          <a:solidFill>
            <a:srgbClr val="FFF0C1">
              <a:alpha val="82000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>
                <a:ln w="18000">
                  <a:noFill/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St. Bethlehem/Burt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568373" y="2508884"/>
            <a:ext cx="1215076" cy="369332"/>
          </a:xfrm>
          <a:prstGeom prst="rect">
            <a:avLst/>
          </a:prstGeom>
          <a:solidFill>
            <a:srgbClr val="D3DEF1"/>
          </a:solidFill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>
                <a:ln w="18000">
                  <a:noFill/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Northeast 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5363647" y="1548253"/>
            <a:ext cx="409452" cy="2423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Arrow 16"/>
          <p:cNvSpPr/>
          <p:nvPr/>
        </p:nvSpPr>
        <p:spPr>
          <a:xfrm rot="616719">
            <a:off x="5158921" y="2964997"/>
            <a:ext cx="409452" cy="2423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546882" y="4177948"/>
            <a:ext cx="1345240" cy="400110"/>
          </a:xfrm>
          <a:prstGeom prst="rect">
            <a:avLst/>
          </a:prstGeom>
          <a:solidFill>
            <a:srgbClr val="FFF0C1">
              <a:alpha val="82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66%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91%</a:t>
            </a: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68373" y="2799928"/>
            <a:ext cx="1643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97%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86%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730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6200" y="214052"/>
            <a:ext cx="8991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10541" cmpd="sng">
                  <a:solidFill>
                    <a:schemeClr val="tx1"/>
                  </a:solidFill>
                  <a:prstDash val="solid"/>
                </a:ln>
              </a:rPr>
              <a:t>Elementary School Capacities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1168672"/>
            <a:ext cx="91393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/>
              <a:t>Initial Staff Recommendation</a:t>
            </a:r>
            <a:r>
              <a:rPr lang="en-US" sz="2200" b="1" dirty="0"/>
              <a:t>:</a:t>
            </a: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No change to the Elementary School Zones for the 2019/2020 School Year</a:t>
            </a:r>
          </a:p>
          <a:p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4618" y="2707163"/>
            <a:ext cx="91393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/>
              <a:t>Feedback</a:t>
            </a:r>
            <a:r>
              <a:rPr lang="en-US" sz="2200" b="1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Feedback was received regarding the Eagles Bluff Subdivision</a:t>
            </a:r>
          </a:p>
          <a:p>
            <a:endParaRPr lang="en-US" sz="2200" dirty="0"/>
          </a:p>
          <a:p>
            <a:endParaRPr lang="en-US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4618" y="4121921"/>
            <a:ext cx="9139382" cy="1446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b="1" u="sng" dirty="0">
                <a:latin typeface="+mj-lt"/>
              </a:rPr>
              <a:t>Final Staff Recommendation </a:t>
            </a:r>
            <a:r>
              <a:rPr lang="en-US" sz="2200" b="1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Northeast Elementary school zone will be changed to include Eagles Bluff Subdivision. In order to accommodate the additional students, a voluntary PreK classroom is being relocated to another school.</a:t>
            </a:r>
          </a:p>
        </p:txBody>
      </p:sp>
    </p:spTree>
    <p:extLst>
      <p:ext uri="{BB962C8B-B14F-4D97-AF65-F5344CB8AC3E}">
        <p14:creationId xmlns:p14="http://schemas.microsoft.com/office/powerpoint/2010/main" val="202044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6604</TotalTime>
  <Words>172</Words>
  <Application>Microsoft Macintosh PowerPoint</Application>
  <PresentationFormat>Letter Paper (8.5x11 in)</PresentationFormat>
  <Paragraphs>30</Paragraphs>
  <Slides>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Calibri</vt:lpstr>
      <vt:lpstr>Franklin Gothic Book</vt:lpstr>
      <vt:lpstr>Franklin Gothic Medium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Eagle’s Bluff Subdivision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249</cp:revision>
  <cp:lastPrinted>2019-01-15T16:53:54Z</cp:lastPrinted>
  <dcterms:created xsi:type="dcterms:W3CDTF">2018-07-24T18:18:23Z</dcterms:created>
  <dcterms:modified xsi:type="dcterms:W3CDTF">2019-02-21T16:29:30Z</dcterms:modified>
</cp:coreProperties>
</file>