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38"/>
    <p:restoredTop sz="94684"/>
  </p:normalViewPr>
  <p:slideViewPr>
    <p:cSldViewPr snapToGrid="0" snapToObjects="1">
      <p:cViewPr>
        <p:scale>
          <a:sx n="100" d="100"/>
          <a:sy n="100" d="100"/>
        </p:scale>
        <p:origin x="18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750" y="3375705"/>
            <a:ext cx="682534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4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7E4C-7248-8040-95C4-BBAD8ACE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65A6B-C97C-9548-B7CB-6FC252EE6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28C70-A84A-C44D-BC30-C69685619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26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6F11-7F3C-A947-BF4C-B82C05A79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B9933-14FE-DD44-BDD6-A321D317D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368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E7CD05-50B0-7048-88E0-4CFC8CF6B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86A16-347D-4A48-96A9-20A9B06F2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998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F324-F5C4-564A-A8B2-74157F5A8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B4861-5FC2-C049-985D-64012FEE3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969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EB05E-B0A6-A64C-A9BA-942E485A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9461D-DC30-C342-AD73-BADCA5D40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650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D795-89B2-6C49-B2B8-E585EFF1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9CD90-E303-5D45-87CB-BBD7C1AF8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869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E98B-2645-8048-BC84-82B4AAF3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EFE06-CDBA-8944-BD24-7255671E4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85BC6-A51B-F444-AC8F-97F03DE46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652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EB273-3BE0-514F-8703-5DEF8530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46339-8F18-4D47-BD91-024784E52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79615-612A-704D-B47F-80FCE2F44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B39BF-15DD-A148-9760-DCC756BC7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8B826-000C-EA4B-B495-B223B8CB9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54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E7CA-A388-8044-A87F-29317635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238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0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993E-5834-1549-9FC1-398F4E6E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E8E34-DEEB-344D-A3B5-9DBD716A0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EDCDE-FB13-EF42-BB45-90701418F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06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0158E-83F2-354D-8426-7C0161EAB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0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E0857-44D6-C64B-B8BC-C010780B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CC7AA-B57F-7340-94FF-6C48B63A0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760A83-986F-6B4E-B2B4-41B86EC79B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6778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1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3BA2-F918-C642-9EC8-418A94BFC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School</a:t>
            </a:r>
            <a:br>
              <a:rPr lang="en-US" dirty="0"/>
            </a:br>
            <a:r>
              <a:rPr lang="en-US" dirty="0"/>
              <a:t>10 point grade scale</a:t>
            </a:r>
            <a:br>
              <a:rPr lang="en-US" dirty="0"/>
            </a:br>
            <a:r>
              <a:rPr lang="en-US" dirty="0"/>
              <a:t>Work Ethic Distinction</a:t>
            </a:r>
          </a:p>
        </p:txBody>
      </p:sp>
    </p:spTree>
    <p:extLst>
      <p:ext uri="{BB962C8B-B14F-4D97-AF65-F5344CB8AC3E}">
        <p14:creationId xmlns:p14="http://schemas.microsoft.com/office/powerpoint/2010/main" val="363393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8A98-4D17-2941-8BC4-E12D2842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123825"/>
            <a:ext cx="7886700" cy="765175"/>
          </a:xfrm>
        </p:spPr>
        <p:txBody>
          <a:bodyPr/>
          <a:lstStyle/>
          <a:p>
            <a:pPr algn="ctr"/>
            <a:r>
              <a:rPr lang="en-US" dirty="0"/>
              <a:t>Grading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6F905-7199-7040-9DDA-81DF16F84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89000"/>
            <a:ext cx="8362950" cy="5287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TN Uniform Grading Scale</a:t>
            </a:r>
          </a:p>
          <a:p>
            <a:pPr lvl="1"/>
            <a:r>
              <a:rPr lang="en-US" dirty="0"/>
              <a:t>93-100 A</a:t>
            </a:r>
          </a:p>
          <a:p>
            <a:pPr lvl="1"/>
            <a:r>
              <a:rPr lang="en-US" dirty="0"/>
              <a:t>85-92 B</a:t>
            </a:r>
          </a:p>
          <a:p>
            <a:pPr lvl="1"/>
            <a:r>
              <a:rPr lang="en-US" dirty="0"/>
              <a:t>75-84 C</a:t>
            </a:r>
          </a:p>
          <a:p>
            <a:pPr lvl="1"/>
            <a:r>
              <a:rPr lang="en-US" dirty="0"/>
              <a:t>70-74 D</a:t>
            </a:r>
          </a:p>
          <a:p>
            <a:pPr lvl="1"/>
            <a:r>
              <a:rPr lang="en-US" dirty="0"/>
              <a:t>69 and below F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Surrounding states</a:t>
            </a:r>
          </a:p>
          <a:p>
            <a:pPr lvl="1"/>
            <a:r>
              <a:rPr lang="en-US" dirty="0"/>
              <a:t>AL, AR, GA, KY, MS, MO, NC, VA</a:t>
            </a:r>
          </a:p>
          <a:p>
            <a:pPr lvl="1"/>
            <a:r>
              <a:rPr lang="en-US" dirty="0"/>
              <a:t>90-100 A</a:t>
            </a:r>
          </a:p>
          <a:p>
            <a:pPr lvl="1"/>
            <a:r>
              <a:rPr lang="en-US" dirty="0"/>
              <a:t>80-89 B</a:t>
            </a:r>
          </a:p>
          <a:p>
            <a:pPr lvl="1"/>
            <a:r>
              <a:rPr lang="en-US" dirty="0"/>
              <a:t>70-79 C</a:t>
            </a:r>
          </a:p>
          <a:p>
            <a:pPr lvl="1"/>
            <a:r>
              <a:rPr lang="en-US" dirty="0"/>
              <a:t>60-69 D</a:t>
            </a:r>
          </a:p>
          <a:p>
            <a:pPr lvl="1"/>
            <a:r>
              <a:rPr lang="en-US" dirty="0"/>
              <a:t>59 and below F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6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8A98-4D17-2941-8BC4-E12D2842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123825"/>
            <a:ext cx="7886700" cy="765175"/>
          </a:xfrm>
        </p:spPr>
        <p:txBody>
          <a:bodyPr/>
          <a:lstStyle/>
          <a:p>
            <a:pPr algn="ctr"/>
            <a:r>
              <a:rPr lang="en-US" dirty="0"/>
              <a:t>Grading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6F905-7199-7040-9DDA-81DF16F84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89000"/>
            <a:ext cx="8362950" cy="5287963"/>
          </a:xfrm>
        </p:spPr>
        <p:txBody>
          <a:bodyPr>
            <a:normAutofit/>
          </a:bodyPr>
          <a:lstStyle/>
          <a:p>
            <a:r>
              <a:rPr lang="en-US" sz="1800" dirty="0"/>
              <a:t>Scholarship concerns</a:t>
            </a:r>
          </a:p>
          <a:p>
            <a:pPr lvl="1"/>
            <a:r>
              <a:rPr lang="en-US" sz="1800" dirty="0"/>
              <a:t>TN Promise</a:t>
            </a:r>
          </a:p>
          <a:p>
            <a:pPr lvl="2"/>
            <a:r>
              <a:rPr lang="en-US" sz="1800" dirty="0"/>
              <a:t>Once enrolled in post secondary maintain a 2.0 GPA</a:t>
            </a:r>
          </a:p>
          <a:p>
            <a:pPr lvl="1"/>
            <a:r>
              <a:rPr lang="en-US" sz="1800" dirty="0"/>
              <a:t>Hope Scholarship</a:t>
            </a:r>
          </a:p>
          <a:p>
            <a:pPr lvl="2"/>
            <a:r>
              <a:rPr lang="en-US" sz="1800" dirty="0"/>
              <a:t>3.0 GPA</a:t>
            </a:r>
          </a:p>
          <a:p>
            <a:pPr lvl="1"/>
            <a:r>
              <a:rPr lang="en-US" sz="1800" dirty="0"/>
              <a:t>University of Alabama</a:t>
            </a:r>
          </a:p>
          <a:p>
            <a:pPr lvl="2"/>
            <a:r>
              <a:rPr lang="en-US" sz="1800" dirty="0"/>
              <a:t>TN Scale student has a 3.48 GPA $18,000/year. </a:t>
            </a:r>
          </a:p>
          <a:p>
            <a:pPr lvl="2"/>
            <a:r>
              <a:rPr lang="en-US" sz="1800" dirty="0"/>
              <a:t>10-point grading scale student has 3.70 GPA $24,000/year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62F73-1D74-EF45-B8BB-773891E5A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3685381"/>
            <a:ext cx="4997450" cy="231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8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8A98-4D17-2941-8BC4-E12D2842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123825"/>
            <a:ext cx="7886700" cy="1311275"/>
          </a:xfrm>
        </p:spPr>
        <p:txBody>
          <a:bodyPr/>
          <a:lstStyle/>
          <a:p>
            <a:pPr algn="ctr"/>
            <a:r>
              <a:rPr lang="en-US" dirty="0"/>
              <a:t>Work Ethic Distinction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6F905-7199-7040-9DDA-81DF16F84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5100"/>
            <a:ext cx="8763000" cy="474186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Work Ethic Distinction was developed to address the technical and employability/soft skill needs workforce has identified as critical to success in the world of work.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Students who acquire Work Ethic Distinction </a:t>
            </a:r>
            <a:r>
              <a:rPr lang="en-US"/>
              <a:t>are validating </a:t>
            </a:r>
            <a:r>
              <a:rPr lang="en-US" dirty="0"/>
              <a:t>that they are both college and career ready.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Students must earn a minimum of 25 points on the Work Ethic Distinction Rubric.</a:t>
            </a:r>
          </a:p>
          <a:p>
            <a:pPr lvl="2"/>
            <a:r>
              <a:rPr lang="en-US" dirty="0"/>
              <a:t>Gold = 35-40 points</a:t>
            </a:r>
          </a:p>
          <a:p>
            <a:pPr lvl="2"/>
            <a:r>
              <a:rPr lang="en-US" dirty="0"/>
              <a:t>Silver = 30-34 points</a:t>
            </a:r>
          </a:p>
          <a:p>
            <a:pPr lvl="2"/>
            <a:r>
              <a:rPr lang="en-US" dirty="0"/>
              <a:t>Bronze = 25-29 points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8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8A98-4D17-2941-8BC4-E12D2842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123825"/>
            <a:ext cx="8324850" cy="1311275"/>
          </a:xfrm>
        </p:spPr>
        <p:txBody>
          <a:bodyPr/>
          <a:lstStyle/>
          <a:p>
            <a:pPr algn="ctr"/>
            <a:r>
              <a:rPr lang="en-US" dirty="0"/>
              <a:t>Work Ethic Distinction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129DDAB-A6AB-5140-8372-8376B1972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700" y="1188243"/>
            <a:ext cx="6019800" cy="4559999"/>
          </a:xfrm>
        </p:spPr>
      </p:pic>
    </p:spTree>
    <p:extLst>
      <p:ext uri="{BB962C8B-B14F-4D97-AF65-F5344CB8AC3E}">
        <p14:creationId xmlns:p14="http://schemas.microsoft.com/office/powerpoint/2010/main" val="412515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8A98-4D17-2941-8BC4-E12D2842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123825"/>
            <a:ext cx="8324850" cy="1311275"/>
          </a:xfrm>
        </p:spPr>
        <p:txBody>
          <a:bodyPr/>
          <a:lstStyle/>
          <a:p>
            <a:pPr algn="ctr"/>
            <a:r>
              <a:rPr lang="en-US" dirty="0"/>
              <a:t>Work Ethic Distinction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2F98BE-DD02-4846-9E5F-B5D9A7E12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350" y="1169193"/>
            <a:ext cx="6915150" cy="5019887"/>
          </a:xfrm>
        </p:spPr>
      </p:pic>
    </p:spTree>
    <p:extLst>
      <p:ext uri="{BB962C8B-B14F-4D97-AF65-F5344CB8AC3E}">
        <p14:creationId xmlns:p14="http://schemas.microsoft.com/office/powerpoint/2010/main" val="91409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8A98-4D17-2941-8BC4-E12D2842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123825"/>
            <a:ext cx="8324850" cy="1439069"/>
          </a:xfrm>
        </p:spPr>
        <p:txBody>
          <a:bodyPr/>
          <a:lstStyle/>
          <a:p>
            <a:pPr algn="ctr"/>
            <a:r>
              <a:rPr lang="en-US" dirty="0"/>
              <a:t>Work Ethic Distinction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84DC3C-C526-FD46-B83F-73E01314E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762" y="1562894"/>
            <a:ext cx="7230641" cy="3428206"/>
          </a:xfrm>
        </p:spPr>
      </p:pic>
    </p:spTree>
    <p:extLst>
      <p:ext uri="{BB962C8B-B14F-4D97-AF65-F5344CB8AC3E}">
        <p14:creationId xmlns:p14="http://schemas.microsoft.com/office/powerpoint/2010/main" val="208601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8A98-4D17-2941-8BC4-E12D2842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123825"/>
            <a:ext cx="8324850" cy="1439069"/>
          </a:xfrm>
        </p:spPr>
        <p:txBody>
          <a:bodyPr/>
          <a:lstStyle/>
          <a:p>
            <a:pPr algn="ctr"/>
            <a:r>
              <a:rPr lang="en-US" dirty="0"/>
              <a:t>Work Ethic Distinction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B72CE2-921F-7945-B4CF-5C13EB1E5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250" y="1308893"/>
            <a:ext cx="6686550" cy="4202907"/>
          </a:xfrm>
        </p:spPr>
      </p:pic>
    </p:spTree>
    <p:extLst>
      <p:ext uri="{BB962C8B-B14F-4D97-AF65-F5344CB8AC3E}">
        <p14:creationId xmlns:p14="http://schemas.microsoft.com/office/powerpoint/2010/main" val="3197444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181</Words>
  <Application>Microsoft Macintosh PowerPoint</Application>
  <PresentationFormat>Letter Paper (8.5x11 in)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Franklin Gothic Book</vt:lpstr>
      <vt:lpstr>Franklin Gothic Medium</vt:lpstr>
      <vt:lpstr>Office Theme</vt:lpstr>
      <vt:lpstr>Custom Design</vt:lpstr>
      <vt:lpstr>High School 10 point grade scale Work Ethic Distinction</vt:lpstr>
      <vt:lpstr>Grading Scale</vt:lpstr>
      <vt:lpstr>Grading Scale</vt:lpstr>
      <vt:lpstr>Work Ethic Distinction</vt:lpstr>
      <vt:lpstr>Work Ethic Distinction</vt:lpstr>
      <vt:lpstr>Work Ethic Distinction</vt:lpstr>
      <vt:lpstr>Work Ethic Distinction</vt:lpstr>
      <vt:lpstr>Work Ethic Distinction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</cp:revision>
  <dcterms:created xsi:type="dcterms:W3CDTF">2018-07-24T18:18:23Z</dcterms:created>
  <dcterms:modified xsi:type="dcterms:W3CDTF">2019-02-05T19:47:36Z</dcterms:modified>
</cp:coreProperties>
</file>